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notesSlide11.xml" ContentType="application/vnd.openxmlformats-officedocument.presentationml.notesSlide+xml"/>
  <Override PartName="/ppt/notesSlides/notesSlide2.xml" ContentType="application/vnd.openxmlformats-officedocument.presentationml.notesSlide+xml"/>
  <Override PartName="/ppt/slides/slide14.xml" ContentType="application/vnd.openxmlformats-officedocument.presentationml.slide+xml"/>
  <Override PartName="/ppt/slides/slide13.xml" ContentType="application/vnd.openxmlformats-officedocument.presentationml.slide+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39.png" ContentType="image/png"/>
  <Override PartName="/ppt/media/image38.png" ContentType="image/png"/>
  <Override PartName="/ppt/media/image37.png" ContentType="image/png"/>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3.png" ContentType="image/png"/>
  <Override PartName="/ppt/media/image22.png" ContentType="image/png"/>
  <Override PartName="/ppt/media/image21.png" ContentType="image/png"/>
  <Override PartName="/ppt/media/image44.png" ContentType="image/png"/>
  <Override PartName="/ppt/media/image19.png" ContentType="image/png"/>
  <Override PartName="/ppt/media/image20.png" ContentType="image/png"/>
  <Override PartName="/ppt/media/image43.png" ContentType="image/png"/>
  <Override PartName="/ppt/media/image18.png" ContentType="image/png"/>
  <Override PartName="/ppt/media/image14.png" ContentType="image/png"/>
  <Override PartName="/ppt/media/image13.png" ContentType="image/png"/>
  <Override PartName="/ppt/media/image12.png" ContentType="image/png"/>
  <Override PartName="/ppt/media/image11.png" ContentType="image/png"/>
  <Override PartName="/ppt/media/image10.png" ContentType="image/png"/>
  <Override PartName="/ppt/media/image9.png" ContentType="image/png"/>
  <Override PartName="/ppt/media/image8.png" ContentType="image/png"/>
  <Override PartName="/ppt/media/image7.png" ContentType="image/png"/>
  <Override PartName="/ppt/media/image29.png" ContentType="image/png"/>
  <Override PartName="/ppt/media/image6.png" ContentType="image/png"/>
  <Override PartName="/ppt/media/image28.png" ContentType="image/png"/>
  <Override PartName="/ppt/media/image5.png" ContentType="image/png"/>
  <Override PartName="/ppt/media/image27.png" ContentType="image/png"/>
  <Override PartName="/ppt/media/image4.png" ContentType="image/png"/>
  <Override PartName="/ppt/media/image42.png" ContentType="image/png"/>
  <Override PartName="/ppt/media/image17.png" ContentType="image/png"/>
  <Override PartName="/ppt/media/image26.png" ContentType="image/png"/>
  <Override PartName="/ppt/media/image3.png" ContentType="image/png"/>
  <Override PartName="/ppt/media/image41.png" ContentType="image/png"/>
  <Override PartName="/ppt/media/image16.png" ContentType="image/png"/>
  <Override PartName="/ppt/media/image25.png" ContentType="image/png"/>
  <Override PartName="/ppt/media/image2.png" ContentType="image/png"/>
  <Override PartName="/ppt/media/image40.png" ContentType="image/png"/>
  <Override PartName="/ppt/media/image15.png" ContentType="image/png"/>
  <Override PartName="/ppt/media/image24.png" ContentType="image/png"/>
  <Override PartName="/ppt/media/image45.png" ContentType="image/png"/>
  <Override PartName="/ppt/media/image1.png" ContentType="image/png"/>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24.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22.xml.rels" ContentType="application/vnd.openxmlformats-package.relationships+xml"/>
  <Override PartName="/ppt/slideLayouts/_rels/slideLayout3.xml.rels" ContentType="application/vnd.openxmlformats-package.relationships+xml"/>
  <Override PartName="/ppt/slideLayouts/_rels/slideLayout21.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26.xml" ContentType="application/vnd.openxmlformats-officedocument.presentationml.slideLayout+xml"/>
  <Override PartName="/ppt/slideLayouts/slideLayout7.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 name="PlaceHolder 1"/>
          <p:cNvSpPr>
            <a:spLocks noGrp="1"/>
          </p:cNvSpPr>
          <p:nvPr>
            <p:ph type="body"/>
          </p:nvPr>
        </p:nvSpPr>
        <p:spPr>
          <a:xfrm>
            <a:off x="756000" y="5078520"/>
            <a:ext cx="6047640" cy="4811040"/>
          </a:xfrm>
          <a:prstGeom prst="rect">
            <a:avLst/>
          </a:prstGeom>
        </p:spPr>
        <p:txBody>
          <a:bodyPr lIns="0" rIns="0" tIns="0" bIns="0"/>
          <a:p>
            <a:r>
              <a:rPr lang="en-IN" sz="2000">
                <a:latin typeface="Arial"/>
              </a:rPr>
              <a:t>Click to edit the notes format</a:t>
            </a:r>
            <a:endParaRPr/>
          </a:p>
        </p:txBody>
      </p:sp>
      <p:sp>
        <p:nvSpPr>
          <p:cNvPr id="120" name="PlaceHolder 2"/>
          <p:cNvSpPr>
            <a:spLocks noGrp="1"/>
          </p:cNvSpPr>
          <p:nvPr>
            <p:ph type="hdr"/>
          </p:nvPr>
        </p:nvSpPr>
        <p:spPr>
          <a:xfrm>
            <a:off x="0" y="0"/>
            <a:ext cx="3280320" cy="534240"/>
          </a:xfrm>
          <a:prstGeom prst="rect">
            <a:avLst/>
          </a:prstGeom>
        </p:spPr>
        <p:txBody>
          <a:bodyPr lIns="0" rIns="0" tIns="0" bIns="0"/>
          <a:p>
            <a:r>
              <a:rPr lang="en-IN" sz="1400">
                <a:latin typeface="Times New Roman"/>
              </a:rPr>
              <a:t>&lt;header&gt;</a:t>
            </a:r>
            <a:endParaRPr/>
          </a:p>
        </p:txBody>
      </p:sp>
      <p:sp>
        <p:nvSpPr>
          <p:cNvPr id="121" name="PlaceHolder 3"/>
          <p:cNvSpPr>
            <a:spLocks noGrp="1"/>
          </p:cNvSpPr>
          <p:nvPr>
            <p:ph type="dt"/>
          </p:nvPr>
        </p:nvSpPr>
        <p:spPr>
          <a:xfrm>
            <a:off x="4279320" y="0"/>
            <a:ext cx="3280320" cy="534240"/>
          </a:xfrm>
          <a:prstGeom prst="rect">
            <a:avLst/>
          </a:prstGeom>
        </p:spPr>
        <p:txBody>
          <a:bodyPr lIns="0" rIns="0" tIns="0" bIns="0"/>
          <a:p>
            <a:pPr algn="r"/>
            <a:r>
              <a:rPr lang="en-IN" sz="1400">
                <a:latin typeface="Times New Roman"/>
              </a:rPr>
              <a:t>&lt;date/time&gt;</a:t>
            </a:r>
            <a:endParaRPr/>
          </a:p>
        </p:txBody>
      </p:sp>
      <p:sp>
        <p:nvSpPr>
          <p:cNvPr id="122" name="PlaceHolder 4"/>
          <p:cNvSpPr>
            <a:spLocks noGrp="1"/>
          </p:cNvSpPr>
          <p:nvPr>
            <p:ph type="ftr"/>
          </p:nvPr>
        </p:nvSpPr>
        <p:spPr>
          <a:xfrm>
            <a:off x="0" y="10157400"/>
            <a:ext cx="3280320" cy="534240"/>
          </a:xfrm>
          <a:prstGeom prst="rect">
            <a:avLst/>
          </a:prstGeom>
        </p:spPr>
        <p:txBody>
          <a:bodyPr lIns="0" rIns="0" tIns="0" bIns="0" anchor="b"/>
          <a:p>
            <a:r>
              <a:rPr lang="en-IN" sz="1400">
                <a:latin typeface="Times New Roman"/>
              </a:rPr>
              <a:t>&lt;footer&gt;</a:t>
            </a:r>
            <a:endParaRPr/>
          </a:p>
        </p:txBody>
      </p:sp>
      <p:sp>
        <p:nvSpPr>
          <p:cNvPr id="123" name="PlaceHolder 5"/>
          <p:cNvSpPr>
            <a:spLocks noGrp="1"/>
          </p:cNvSpPr>
          <p:nvPr>
            <p:ph type="sldNum"/>
          </p:nvPr>
        </p:nvSpPr>
        <p:spPr>
          <a:xfrm>
            <a:off x="4279320" y="10157400"/>
            <a:ext cx="3280320" cy="534240"/>
          </a:xfrm>
          <a:prstGeom prst="rect">
            <a:avLst/>
          </a:prstGeom>
        </p:spPr>
        <p:txBody>
          <a:bodyPr lIns="0" rIns="0" tIns="0" bIns="0" anchor="b"/>
          <a:p>
            <a:pPr algn="r"/>
            <a:fld id="{B3261AB1-5053-4673-A818-9882456680E4}" type="slidenum">
              <a:rPr lang="en-IN"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7" name="PlaceHolder 1"/>
          <p:cNvSpPr>
            <a:spLocks noGrp="1"/>
          </p:cNvSpPr>
          <p:nvPr>
            <p:ph type="body"/>
          </p:nvPr>
        </p:nvSpPr>
        <p:spPr>
          <a:xfrm>
            <a:off x="685800" y="4343400"/>
            <a:ext cx="5484600" cy="4113000"/>
          </a:xfrm>
          <a:prstGeom prst="rect">
            <a:avLst/>
          </a:prstGeom>
        </p:spPr>
        <p:txBody>
          <a:bodyPr lIns="0" rIns="0" tIns="0" bIns="0"/>
          <a:p>
            <a:pPr>
              <a:lnSpc>
                <a:spcPct val="100000"/>
              </a:lnSpc>
            </a:pPr>
            <a:r>
              <a:rPr lang="en-IN" sz="1200">
                <a:latin typeface="Arial"/>
              </a:rPr>
              <a:t>There is black for negative, yellow for positive, green for creativity, blue for facts, red for emotions.</a:t>
            </a:r>
            <a:endParaRPr/>
          </a:p>
          <a:p>
            <a:pPr>
              <a:lnSpc>
                <a:spcPct val="100000"/>
              </a:lnSpc>
            </a:pPr>
            <a:endParaRPr/>
          </a:p>
        </p:txBody>
      </p:sp>
      <p:sp>
        <p:nvSpPr>
          <p:cNvPr id="338" name="CustomShape 2"/>
          <p:cNvSpPr/>
          <p:nvPr/>
        </p:nvSpPr>
        <p:spPr>
          <a:xfrm>
            <a:off x="3884760" y="8685360"/>
            <a:ext cx="2970000" cy="455400"/>
          </a:xfrm>
          <a:prstGeom prst="rect">
            <a:avLst/>
          </a:prstGeom>
          <a:noFill/>
          <a:ln>
            <a:noFill/>
          </a:ln>
        </p:spPr>
        <p:txBody>
          <a:bodyPr lIns="90000" rIns="90000" tIns="45000" bIns="45000" anchor="b"/>
          <a:p>
            <a:pPr algn="r">
              <a:lnSpc>
                <a:spcPct val="100000"/>
              </a:lnSpc>
            </a:pPr>
            <a:fld id="{D629F160-F1DC-4C72-90DF-6139EF9A1FBE}" type="slidenum">
              <a:rPr lang="en-IN"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685800" y="4343400"/>
            <a:ext cx="5484600" cy="4113000"/>
          </a:xfrm>
          <a:prstGeom prst="rect">
            <a:avLst/>
          </a:prstGeom>
        </p:spPr>
        <p:txBody>
          <a:bodyPr lIns="0" rIns="0" tIns="0" bIns="0"/>
          <a:p>
            <a:pPr>
              <a:lnSpc>
                <a:spcPct val="100000"/>
              </a:lnSpc>
            </a:pPr>
            <a:r>
              <a:rPr lang="en-IN" sz="2000">
                <a:solidFill>
                  <a:srgbClr val="000000"/>
                </a:solidFill>
                <a:latin typeface="Arial"/>
              </a:rPr>
              <a:t>Support System Development and Implementation:</a:t>
            </a:r>
            <a:endParaRPr/>
          </a:p>
          <a:p>
            <a:pPr>
              <a:lnSpc>
                <a:spcPct val="100000"/>
              </a:lnSpc>
            </a:pPr>
            <a:r>
              <a:rPr lang="en-IN" sz="2000">
                <a:solidFill>
                  <a:srgbClr val="000000"/>
                </a:solidFill>
                <a:latin typeface="Arial"/>
              </a:rPr>
              <a:t>Raising Capacities and Awareness</a:t>
            </a:r>
            <a:endParaRPr/>
          </a:p>
          <a:p>
            <a:pPr>
              <a:lnSpc>
                <a:spcPct val="100000"/>
              </a:lnSpc>
            </a:pPr>
            <a:r>
              <a:rPr lang="en-IN" sz="2000">
                <a:solidFill>
                  <a:srgbClr val="000000"/>
                </a:solidFill>
                <a:latin typeface="Arial"/>
              </a:rPr>
              <a:t>Registration of EHS Consultants</a:t>
            </a:r>
            <a:endParaRPr/>
          </a:p>
          <a:p>
            <a:pPr>
              <a:lnSpc>
                <a:spcPct val="100000"/>
              </a:lnSpc>
            </a:pPr>
            <a:r>
              <a:rPr lang="en-IN" sz="2000">
                <a:solidFill>
                  <a:srgbClr val="000000"/>
                </a:solidFill>
                <a:latin typeface="Arial"/>
              </a:rPr>
              <a:t>EHS Electronic Database</a:t>
            </a:r>
            <a:endParaRPr/>
          </a:p>
          <a:p>
            <a:pPr>
              <a:lnSpc>
                <a:spcPct val="100000"/>
              </a:lnSpc>
            </a:pPr>
            <a:r>
              <a:rPr lang="en-IN" sz="2000">
                <a:solidFill>
                  <a:srgbClr val="000000"/>
                </a:solidFill>
                <a:latin typeface="Arial"/>
              </a:rPr>
              <a:t>Conferences</a:t>
            </a:r>
            <a:endParaRPr/>
          </a:p>
          <a:p>
            <a:pPr>
              <a:lnSpc>
                <a:spcPct val="100000"/>
              </a:lnSpc>
            </a:pPr>
            <a:r>
              <a:rPr lang="en-IN" sz="2000">
                <a:solidFill>
                  <a:srgbClr val="000000"/>
                </a:solidFill>
                <a:latin typeface="Arial"/>
              </a:rPr>
              <a:t>International Cooperation</a:t>
            </a:r>
            <a:endParaRPr/>
          </a:p>
          <a:p>
            <a:pPr>
              <a:lnSpc>
                <a:spcPct val="100000"/>
              </a:lnSpc>
            </a:pPr>
            <a:r>
              <a:rPr lang="en-IN" sz="2000">
                <a:solidFill>
                  <a:srgbClr val="000000"/>
                </a:solidFill>
                <a:latin typeface="Arial"/>
              </a:rPr>
              <a:t>Incentives</a:t>
            </a:r>
            <a:endParaRPr/>
          </a:p>
        </p:txBody>
      </p:sp>
      <p:sp>
        <p:nvSpPr>
          <p:cNvPr id="336" name="CustomShape 2"/>
          <p:cNvSpPr/>
          <p:nvPr/>
        </p:nvSpPr>
        <p:spPr>
          <a:xfrm>
            <a:off x="3884760" y="8685360"/>
            <a:ext cx="2970000" cy="455400"/>
          </a:xfrm>
          <a:prstGeom prst="rect">
            <a:avLst/>
          </a:prstGeom>
          <a:noFill/>
          <a:ln>
            <a:noFill/>
          </a:ln>
        </p:spPr>
        <p:txBody>
          <a:bodyPr lIns="90000" rIns="90000" tIns="45000" bIns="45000" anchor="b"/>
          <a:p>
            <a:pPr algn="r">
              <a:lnSpc>
                <a:spcPct val="100000"/>
              </a:lnSpc>
            </a:pPr>
            <a:fld id="{BB2C1B31-EB50-4E4E-B4FD-E7D29B060FA0}" type="slidenum">
              <a:rPr lang="en-IN"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2"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3"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35" name="PlaceHolder 2"/>
          <p:cNvSpPr>
            <a:spLocks noGrp="1"/>
          </p:cNvSpPr>
          <p:nvPr>
            <p:ph type="body"/>
          </p:nvPr>
        </p:nvSpPr>
        <p:spPr>
          <a:xfrm>
            <a:off x="457200" y="1604520"/>
            <a:ext cx="8229240" cy="3976920"/>
          </a:xfrm>
          <a:prstGeom prst="rect">
            <a:avLst/>
          </a:prstGeom>
        </p:spPr>
        <p:txBody>
          <a:bodyPr lIns="0" rIns="0" tIns="0" bIns="0"/>
          <a:p>
            <a:endParaRPr/>
          </a:p>
        </p:txBody>
      </p:sp>
      <p:sp>
        <p:nvSpPr>
          <p:cNvPr id="36" name="PlaceHolder 3"/>
          <p:cNvSpPr>
            <a:spLocks noGrp="1"/>
          </p:cNvSpPr>
          <p:nvPr>
            <p:ph type="body"/>
          </p:nvPr>
        </p:nvSpPr>
        <p:spPr>
          <a:xfrm>
            <a:off x="457200" y="1604520"/>
            <a:ext cx="8229240" cy="3976920"/>
          </a:xfrm>
          <a:prstGeom prst="rect">
            <a:avLst/>
          </a:prstGeom>
        </p:spPr>
        <p:txBody>
          <a:bodyPr lIns="0" rIns="0" tIns="0" bIns="0"/>
          <a:p>
            <a:endParaRPr/>
          </a:p>
        </p:txBody>
      </p:sp>
      <p:pic>
        <p:nvPicPr>
          <p:cNvPr id="37" name="" descr=""/>
          <p:cNvPicPr/>
          <p:nvPr/>
        </p:nvPicPr>
        <p:blipFill>
          <a:blip r:embed="rId2"/>
          <a:stretch>
            <a:fillRect/>
          </a:stretch>
        </p:blipFill>
        <p:spPr>
          <a:xfrm>
            <a:off x="2079360" y="1604160"/>
            <a:ext cx="4984200" cy="3976920"/>
          </a:xfrm>
          <a:prstGeom prst="rect">
            <a:avLst/>
          </a:prstGeom>
          <a:ln>
            <a:noFill/>
          </a:ln>
        </p:spPr>
      </p:pic>
      <p:pic>
        <p:nvPicPr>
          <p:cNvPr id="38" name="" descr=""/>
          <p:cNvPicPr/>
          <p:nvPr/>
        </p:nvPicPr>
        <p:blipFill>
          <a:blip r:embed="rId3"/>
          <a:stretch>
            <a:fillRect/>
          </a:stretch>
        </p:blipFill>
        <p:spPr>
          <a:xfrm>
            <a:off x="2079360" y="1604160"/>
            <a:ext cx="4984200" cy="39769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4"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6" name="PlaceHolder 2"/>
          <p:cNvSpPr>
            <a:spLocks noGrp="1"/>
          </p:cNvSpPr>
          <p:nvPr>
            <p:ph type="body"/>
          </p:nvPr>
        </p:nvSpPr>
        <p:spPr>
          <a:xfrm>
            <a:off x="457200" y="1604520"/>
            <a:ext cx="8229240" cy="397692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48"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49" name="PlaceHolder 3"/>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4"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55" name="PlaceHolder 4"/>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57"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58"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59"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3"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5"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66"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6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9"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70"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71"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73" name="PlaceHolder 2"/>
          <p:cNvSpPr>
            <a:spLocks noGrp="1"/>
          </p:cNvSpPr>
          <p:nvPr>
            <p:ph type="body"/>
          </p:nvPr>
        </p:nvSpPr>
        <p:spPr>
          <a:xfrm>
            <a:off x="457200" y="1604520"/>
            <a:ext cx="8229240" cy="3976920"/>
          </a:xfrm>
          <a:prstGeom prst="rect">
            <a:avLst/>
          </a:prstGeom>
        </p:spPr>
        <p:txBody>
          <a:bodyPr lIns="0" rIns="0" tIns="0" bIns="0"/>
          <a:p>
            <a:endParaRPr/>
          </a:p>
        </p:txBody>
      </p:sp>
      <p:sp>
        <p:nvSpPr>
          <p:cNvPr id="74" name="PlaceHolder 3"/>
          <p:cNvSpPr>
            <a:spLocks noGrp="1"/>
          </p:cNvSpPr>
          <p:nvPr>
            <p:ph type="body"/>
          </p:nvPr>
        </p:nvSpPr>
        <p:spPr>
          <a:xfrm>
            <a:off x="457200" y="1604520"/>
            <a:ext cx="8229240" cy="3976920"/>
          </a:xfrm>
          <a:prstGeom prst="rect">
            <a:avLst/>
          </a:prstGeom>
        </p:spPr>
        <p:txBody>
          <a:bodyPr lIns="0" rIns="0" tIns="0" bIns="0"/>
          <a:p>
            <a:endParaRPr/>
          </a:p>
        </p:txBody>
      </p:sp>
      <p:pic>
        <p:nvPicPr>
          <p:cNvPr id="75" name="" descr=""/>
          <p:cNvPicPr/>
          <p:nvPr/>
        </p:nvPicPr>
        <p:blipFill>
          <a:blip r:embed="rId2"/>
          <a:stretch>
            <a:fillRect/>
          </a:stretch>
        </p:blipFill>
        <p:spPr>
          <a:xfrm>
            <a:off x="2079360" y="1604160"/>
            <a:ext cx="4984200" cy="3976920"/>
          </a:xfrm>
          <a:prstGeom prst="rect">
            <a:avLst/>
          </a:prstGeom>
          <a:ln>
            <a:noFill/>
          </a:ln>
        </p:spPr>
      </p:pic>
      <p:pic>
        <p:nvPicPr>
          <p:cNvPr id="76" name="" descr=""/>
          <p:cNvPicPr/>
          <p:nvPr/>
        </p:nvPicPr>
        <p:blipFill>
          <a:blip r:embed="rId3"/>
          <a:stretch>
            <a:fillRect/>
          </a:stretch>
        </p:blipFill>
        <p:spPr>
          <a:xfrm>
            <a:off x="2079360" y="1604160"/>
            <a:ext cx="4984200" cy="39769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6"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8" name="PlaceHolder 2"/>
          <p:cNvSpPr>
            <a:spLocks noGrp="1"/>
          </p:cNvSpPr>
          <p:nvPr>
            <p:ph type="body"/>
          </p:nvPr>
        </p:nvSpPr>
        <p:spPr>
          <a:xfrm>
            <a:off x="457200" y="1604520"/>
            <a:ext cx="8229240" cy="397692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0"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91" name="PlaceHolder 3"/>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8" name="PlaceHolder 2"/>
          <p:cNvSpPr>
            <a:spLocks noGrp="1"/>
          </p:cNvSpPr>
          <p:nvPr>
            <p:ph type="body"/>
          </p:nvPr>
        </p:nvSpPr>
        <p:spPr>
          <a:xfrm>
            <a:off x="457200" y="1604520"/>
            <a:ext cx="8229240" cy="397692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6"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97" name="PlaceHolder 4"/>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99"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10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1"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5"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07"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08"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10"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1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12"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13"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15" name="PlaceHolder 2"/>
          <p:cNvSpPr>
            <a:spLocks noGrp="1"/>
          </p:cNvSpPr>
          <p:nvPr>
            <p:ph type="body"/>
          </p:nvPr>
        </p:nvSpPr>
        <p:spPr>
          <a:xfrm>
            <a:off x="457200" y="1604520"/>
            <a:ext cx="8229240" cy="3976920"/>
          </a:xfrm>
          <a:prstGeom prst="rect">
            <a:avLst/>
          </a:prstGeom>
        </p:spPr>
        <p:txBody>
          <a:bodyPr lIns="0" rIns="0" tIns="0" bIns="0"/>
          <a:p>
            <a:endParaRPr/>
          </a:p>
        </p:txBody>
      </p:sp>
      <p:sp>
        <p:nvSpPr>
          <p:cNvPr id="116" name="PlaceHolder 3"/>
          <p:cNvSpPr>
            <a:spLocks noGrp="1"/>
          </p:cNvSpPr>
          <p:nvPr>
            <p:ph type="body"/>
          </p:nvPr>
        </p:nvSpPr>
        <p:spPr>
          <a:xfrm>
            <a:off x="457200" y="1604520"/>
            <a:ext cx="8229240" cy="3976920"/>
          </a:xfrm>
          <a:prstGeom prst="rect">
            <a:avLst/>
          </a:prstGeom>
        </p:spPr>
        <p:txBody>
          <a:bodyPr lIns="0" rIns="0" tIns="0" bIns="0"/>
          <a:p>
            <a:endParaRPr/>
          </a:p>
        </p:txBody>
      </p:sp>
      <p:pic>
        <p:nvPicPr>
          <p:cNvPr id="117" name="" descr=""/>
          <p:cNvPicPr/>
          <p:nvPr/>
        </p:nvPicPr>
        <p:blipFill>
          <a:blip r:embed="rId2"/>
          <a:stretch>
            <a:fillRect/>
          </a:stretch>
        </p:blipFill>
        <p:spPr>
          <a:xfrm>
            <a:off x="2079360" y="1604160"/>
            <a:ext cx="4984200" cy="3976920"/>
          </a:xfrm>
          <a:prstGeom prst="rect">
            <a:avLst/>
          </a:prstGeom>
          <a:ln>
            <a:noFill/>
          </a:ln>
        </p:spPr>
      </p:pic>
      <p:pic>
        <p:nvPicPr>
          <p:cNvPr id="118" name="" descr=""/>
          <p:cNvPicPr/>
          <p:nvPr/>
        </p:nvPicPr>
        <p:blipFill>
          <a:blip r:embed="rId3"/>
          <a:stretch>
            <a:fillRect/>
          </a:stretch>
        </p:blipFill>
        <p:spPr>
          <a:xfrm>
            <a:off x="2079360" y="1604160"/>
            <a:ext cx="4984200" cy="397692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0"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11" name="PlaceHolder 3"/>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820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6"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7" name="PlaceHolder 4"/>
          <p:cNvSpPr>
            <a:spLocks noGrp="1"/>
          </p:cNvSpPr>
          <p:nvPr>
            <p:ph type="body"/>
          </p:nvPr>
        </p:nvSpPr>
        <p:spPr>
          <a:xfrm>
            <a:off x="4674240" y="1604520"/>
            <a:ext cx="4015800" cy="397692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19" name="PlaceHolder 2"/>
          <p:cNvSpPr>
            <a:spLocks noGrp="1"/>
          </p:cNvSpPr>
          <p:nvPr>
            <p:ph type="body"/>
          </p:nvPr>
        </p:nvSpPr>
        <p:spPr>
          <a:xfrm>
            <a:off x="457200" y="1604520"/>
            <a:ext cx="4015800" cy="3976920"/>
          </a:xfrm>
          <a:prstGeom prst="rect">
            <a:avLst/>
          </a:prstGeom>
        </p:spPr>
        <p:txBody>
          <a:bodyPr lIns="0" rIns="0" tIns="0" bIns="0"/>
          <a:p>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5160"/>
          </a:xfrm>
          <a:prstGeom prst="rect">
            <a:avLst/>
          </a:prstGeom>
        </p:spPr>
        <p:txBody>
          <a:bodyPr lIns="0" rIns="0" tIns="0" bIns="0" anchor="ctr"/>
          <a:p>
            <a:pPr algn="ctr"/>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220680"/>
            <a:ext cx="9142200" cy="226800"/>
          </a:xfrm>
          <a:prstGeom prst="rect">
            <a:avLst/>
          </a:prstGeom>
          <a:solidFill>
            <a:srgbClr val="ffffff"/>
          </a:solidFill>
          <a:ln w="26280">
            <a:noFill/>
          </a:ln>
        </p:spPr>
      </p:sp>
      <p:sp>
        <p:nvSpPr>
          <p:cNvPr id="1" name="CustomShape 2"/>
          <p:cNvSpPr/>
          <p:nvPr/>
        </p:nvSpPr>
        <p:spPr>
          <a:xfrm>
            <a:off x="0" y="0"/>
            <a:ext cx="9142200" cy="363960"/>
          </a:xfrm>
          <a:prstGeom prst="rect">
            <a:avLst/>
          </a:prstGeom>
          <a:solidFill>
            <a:srgbClr val="93a299"/>
          </a:solidFill>
          <a:ln w="26280">
            <a:noFill/>
          </a:ln>
        </p:spPr>
      </p:sp>
      <p:sp>
        <p:nvSpPr>
          <p:cNvPr id="2" name="Line 3"/>
          <p:cNvSpPr/>
          <p:nvPr/>
        </p:nvSpPr>
        <p:spPr>
          <a:xfrm>
            <a:off x="685800" y="3398400"/>
            <a:ext cx="7848360" cy="1440"/>
          </a:xfrm>
          <a:prstGeom prst="line">
            <a:avLst/>
          </a:prstGeom>
          <a:ln w="19080">
            <a:solidFill>
              <a:srgbClr val="d2533c"/>
            </a:solidFill>
            <a:round/>
          </a:ln>
        </p:spPr>
      </p:sp>
      <p:sp>
        <p:nvSpPr>
          <p:cNvPr id="3" name="PlaceHolder 4"/>
          <p:cNvSpPr>
            <a:spLocks noGrp="1"/>
          </p:cNvSpPr>
          <p:nvPr>
            <p:ph type="title"/>
          </p:nvPr>
        </p:nvSpPr>
        <p:spPr>
          <a:xfrm>
            <a:off x="457200" y="273600"/>
            <a:ext cx="8229240" cy="1144800"/>
          </a:xfrm>
          <a:prstGeom prst="rect">
            <a:avLst/>
          </a:prstGeom>
        </p:spPr>
        <p:txBody>
          <a:bodyPr lIns="0" rIns="0" tIns="0" bIns="0" anchor="ctr"/>
          <a:p>
            <a:pPr algn="ctr"/>
            <a:r>
              <a:rPr lang="en-IN" sz="4400">
                <a:latin typeface="Arial"/>
              </a:rPr>
              <a:t>Click to edit the title text format</a:t>
            </a:r>
            <a:endParaRPr/>
          </a:p>
        </p:txBody>
      </p:sp>
      <p:sp>
        <p:nvSpPr>
          <p:cNvPr id="4" name="PlaceHolder 5"/>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CustomShape 1"/>
          <p:cNvSpPr/>
          <p:nvPr/>
        </p:nvSpPr>
        <p:spPr>
          <a:xfrm>
            <a:off x="0" y="220680"/>
            <a:ext cx="9142200" cy="226800"/>
          </a:xfrm>
          <a:prstGeom prst="rect">
            <a:avLst/>
          </a:prstGeom>
          <a:solidFill>
            <a:srgbClr val="ffffff"/>
          </a:solidFill>
          <a:ln w="26280">
            <a:noFill/>
          </a:ln>
        </p:spPr>
      </p:sp>
      <p:sp>
        <p:nvSpPr>
          <p:cNvPr id="40" name="CustomShape 2"/>
          <p:cNvSpPr/>
          <p:nvPr/>
        </p:nvSpPr>
        <p:spPr>
          <a:xfrm>
            <a:off x="0" y="0"/>
            <a:ext cx="9142200" cy="363960"/>
          </a:xfrm>
          <a:prstGeom prst="rect">
            <a:avLst/>
          </a:prstGeom>
          <a:solidFill>
            <a:srgbClr val="93a299"/>
          </a:solidFill>
          <a:ln w="26280">
            <a:noFill/>
          </a:ln>
        </p:spPr>
      </p:sp>
      <p:sp>
        <p:nvSpPr>
          <p:cNvPr id="41" name="PlaceHolder 3"/>
          <p:cNvSpPr>
            <a:spLocks noGrp="1"/>
          </p:cNvSpPr>
          <p:nvPr>
            <p:ph type="title"/>
          </p:nvPr>
        </p:nvSpPr>
        <p:spPr>
          <a:xfrm>
            <a:off x="457200" y="273600"/>
            <a:ext cx="8229240" cy="1144800"/>
          </a:xfrm>
          <a:prstGeom prst="rect">
            <a:avLst/>
          </a:prstGeom>
        </p:spPr>
        <p:txBody>
          <a:bodyPr lIns="0" rIns="0" tIns="0" bIns="0" anchor="ctr"/>
          <a:p>
            <a:pPr algn="ctr"/>
            <a:r>
              <a:rPr lang="en-IN" sz="4400">
                <a:latin typeface="Arial"/>
              </a:rPr>
              <a:t>Click to edit the title text format</a:t>
            </a:r>
            <a:endParaRPr/>
          </a:p>
        </p:txBody>
      </p:sp>
      <p:sp>
        <p:nvSpPr>
          <p:cNvPr id="42" name="PlaceHolder 4"/>
          <p:cNvSpPr>
            <a:spLocks noGrp="1"/>
          </p:cNvSpPr>
          <p:nvPr>
            <p:ph type="body"/>
          </p:nvPr>
        </p:nvSpPr>
        <p:spPr>
          <a:xfrm>
            <a:off x="457200" y="1604520"/>
            <a:ext cx="8229240" cy="3976920"/>
          </a:xfrm>
          <a:prstGeom prst="rect">
            <a:avLst/>
          </a:prstGeom>
        </p:spPr>
        <p:txBody>
          <a:bodyPr lIns="0" rIns="0" tIns="0" bIns="0"/>
          <a:p>
            <a:pPr>
              <a:buSzPct val="45000"/>
              <a:buFont typeface="StarSymbol"/>
              <a:buChar char=""/>
            </a:pPr>
            <a:r>
              <a:rPr lang="en-IN" sz="3200">
                <a:latin typeface="Arial"/>
              </a:rPr>
              <a:t>Click to edit the outline text format</a:t>
            </a:r>
            <a:endParaRPr/>
          </a:p>
          <a:p>
            <a:pPr lvl="1">
              <a:buSzPct val="75000"/>
              <a:buFont typeface="StarSymbol"/>
              <a:buChar char=""/>
            </a:pPr>
            <a:r>
              <a:rPr lang="en-IN" sz="2800">
                <a:latin typeface="Arial"/>
              </a:rPr>
              <a:t>Second Outline Level</a:t>
            </a:r>
            <a:endParaRPr/>
          </a:p>
          <a:p>
            <a:pPr lvl="2">
              <a:buSzPct val="45000"/>
              <a:buFont typeface="StarSymbol"/>
              <a:buChar char=""/>
            </a:pPr>
            <a:r>
              <a:rPr lang="en-IN" sz="2400">
                <a:latin typeface="Arial"/>
              </a:rPr>
              <a:t>Third Outline Level</a:t>
            </a:r>
            <a:endParaRPr/>
          </a:p>
          <a:p>
            <a:pPr lvl="3">
              <a:buSzPct val="75000"/>
              <a:buFont typeface="StarSymbol"/>
              <a:buChar char=""/>
            </a:pPr>
            <a:r>
              <a:rPr lang="en-IN" sz="20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7" name="CustomShape 1"/>
          <p:cNvSpPr/>
          <p:nvPr/>
        </p:nvSpPr>
        <p:spPr>
          <a:xfrm>
            <a:off x="0" y="220680"/>
            <a:ext cx="9142200" cy="226800"/>
          </a:xfrm>
          <a:prstGeom prst="rect">
            <a:avLst/>
          </a:prstGeom>
          <a:solidFill>
            <a:srgbClr val="ffffff"/>
          </a:solidFill>
          <a:ln w="26280">
            <a:noFill/>
          </a:ln>
        </p:spPr>
      </p:sp>
      <p:sp>
        <p:nvSpPr>
          <p:cNvPr id="78" name="CustomShape 2"/>
          <p:cNvSpPr/>
          <p:nvPr/>
        </p:nvSpPr>
        <p:spPr>
          <a:xfrm>
            <a:off x="0" y="0"/>
            <a:ext cx="9142200" cy="363960"/>
          </a:xfrm>
          <a:prstGeom prst="rect">
            <a:avLst/>
          </a:prstGeom>
          <a:solidFill>
            <a:srgbClr val="93a299"/>
          </a:solidFill>
          <a:ln w="26280">
            <a:noFill/>
          </a:ln>
        </p:spPr>
      </p:sp>
      <p:sp>
        <p:nvSpPr>
          <p:cNvPr id="79" name="Line 3"/>
          <p:cNvSpPr/>
          <p:nvPr/>
        </p:nvSpPr>
        <p:spPr>
          <a:xfrm>
            <a:off x="685800" y="3398400"/>
            <a:ext cx="7848360" cy="1440"/>
          </a:xfrm>
          <a:prstGeom prst="line">
            <a:avLst/>
          </a:prstGeom>
          <a:ln w="19080">
            <a:solidFill>
              <a:srgbClr val="d2533c"/>
            </a:solidFill>
            <a:round/>
          </a:ln>
        </p:spPr>
      </p:sp>
      <p:sp>
        <p:nvSpPr>
          <p:cNvPr id="80" name="PlaceHolder 4"/>
          <p:cNvSpPr>
            <a:spLocks noGrp="1"/>
          </p:cNvSpPr>
          <p:nvPr>
            <p:ph type="title"/>
          </p:nvPr>
        </p:nvSpPr>
        <p:spPr>
          <a:xfrm>
            <a:off x="457200" y="273600"/>
            <a:ext cx="8228880" cy="1144800"/>
          </a:xfrm>
          <a:prstGeom prst="rect">
            <a:avLst/>
          </a:prstGeom>
        </p:spPr>
        <p:txBody>
          <a:bodyPr lIns="0" rIns="0" tIns="0" bIns="0" anchor="ctr"/>
          <a:p>
            <a:r>
              <a:rPr lang="en-IN">
                <a:latin typeface="Arial"/>
              </a:rPr>
              <a:t>Click to edit the title text format</a:t>
            </a:r>
            <a:endParaRPr/>
          </a:p>
        </p:txBody>
      </p:sp>
      <p:sp>
        <p:nvSpPr>
          <p:cNvPr id="81" name="PlaceHolder 5"/>
          <p:cNvSpPr>
            <a:spLocks noGrp="1"/>
          </p:cNvSpPr>
          <p:nvPr>
            <p:ph type="body"/>
          </p:nvPr>
        </p:nvSpPr>
        <p:spPr>
          <a:xfrm>
            <a:off x="457200" y="1604520"/>
            <a:ext cx="8228880" cy="3976560"/>
          </a:xfrm>
          <a:prstGeom prst="rect">
            <a:avLst/>
          </a:prstGeom>
        </p:spPr>
        <p:txBody>
          <a:bodyPr lIns="0" rIns="0" tIns="0" bIns="0"/>
          <a:p>
            <a:pPr>
              <a:buSzPct val="45000"/>
              <a:buFont typeface="StarSymbol"/>
              <a:buChar char=""/>
            </a:pPr>
            <a:r>
              <a:rPr lang="en-IN">
                <a:latin typeface="Arial"/>
              </a:rPr>
              <a:t>Click to edit the outline text format</a:t>
            </a:r>
            <a:endParaRPr/>
          </a:p>
          <a:p>
            <a:pPr lvl="1">
              <a:buSzPct val="75000"/>
              <a:buFont typeface="StarSymbol"/>
              <a:buChar char=""/>
            </a:pPr>
            <a:r>
              <a:rPr lang="en-IN">
                <a:latin typeface="Arial"/>
              </a:rPr>
              <a:t>Second Outline Level</a:t>
            </a:r>
            <a:endParaRPr/>
          </a:p>
          <a:p>
            <a:pPr lvl="2">
              <a:buSzPct val="45000"/>
              <a:buFont typeface="StarSymbol"/>
              <a:buChar char=""/>
            </a:pPr>
            <a:r>
              <a:rPr lang="en-IN">
                <a:latin typeface="Arial"/>
              </a:rPr>
              <a:t>Third Outline Level</a:t>
            </a:r>
            <a:endParaRPr/>
          </a:p>
          <a:p>
            <a:pPr lvl="3">
              <a:buSzPct val="75000"/>
              <a:buFont typeface="StarSymbol"/>
              <a:buChar char=""/>
            </a:pPr>
            <a:r>
              <a:rPr lang="en-IN">
                <a:latin typeface="Arial"/>
              </a:rPr>
              <a:t>Fourth Outline Level</a:t>
            </a:r>
            <a:endParaRPr/>
          </a:p>
          <a:p>
            <a:pPr lvl="4">
              <a:buSzPct val="45000"/>
              <a:buFont typeface="StarSymbol"/>
              <a:buChar char=""/>
            </a:pPr>
            <a:r>
              <a:rPr lang="en-IN">
                <a:latin typeface="Arial"/>
              </a:rPr>
              <a:t>Fifth Outline Level</a:t>
            </a:r>
            <a:endParaRPr/>
          </a:p>
          <a:p>
            <a:pPr lvl="5">
              <a:buSzPct val="45000"/>
              <a:buFont typeface="StarSymbol"/>
              <a:buChar char=""/>
            </a:pPr>
            <a:r>
              <a:rPr lang="en-IN">
                <a:latin typeface="Arial"/>
              </a:rPr>
              <a:t>Sixth Outline Level</a:t>
            </a:r>
            <a:endParaRPr/>
          </a:p>
          <a:p>
            <a:pPr lvl="6">
              <a:buSzPct val="45000"/>
              <a:buFont typeface="StarSymbol"/>
              <a:buChar char=""/>
            </a:pPr>
            <a:r>
              <a:rPr lang="en-IN">
                <a:latin typeface="Arial"/>
              </a:rPr>
              <a:t>Seventh Outline Level</a:t>
            </a:r>
            <a:endParaRPr/>
          </a:p>
        </p:txBody>
      </p:sp>
      <p:sp>
        <p:nvSpPr>
          <p:cNvPr id="82" name="PlaceHolder 6"/>
          <p:cNvSpPr>
            <a:spLocks noGrp="1"/>
          </p:cNvSpPr>
          <p:nvPr>
            <p:ph type="body"/>
          </p:nvPr>
        </p:nvSpPr>
        <p:spPr>
          <a:xfrm>
            <a:off x="457200" y="1604520"/>
            <a:ext cx="8228880" cy="3976560"/>
          </a:xfrm>
          <a:prstGeom prst="rect">
            <a:avLst/>
          </a:prstGeom>
        </p:spPr>
        <p:txBody>
          <a:bodyPr lIns="0" rIns="0" tIns="0" bIns="0"/>
          <a:p>
            <a:pPr>
              <a:buSzPct val="45000"/>
              <a:buFont typeface="StarSymbol"/>
              <a:buChar char=""/>
            </a:pPr>
            <a:r>
              <a:rPr lang="en-IN">
                <a:latin typeface="Arial"/>
              </a:rPr>
              <a:t>Click to edit the outline text format</a:t>
            </a:r>
            <a:endParaRPr/>
          </a:p>
          <a:p>
            <a:pPr lvl="1">
              <a:buSzPct val="75000"/>
              <a:buFont typeface="StarSymbol"/>
              <a:buChar char=""/>
            </a:pPr>
            <a:r>
              <a:rPr lang="en-IN">
                <a:latin typeface="Arial"/>
              </a:rPr>
              <a:t>Second Outline Level</a:t>
            </a:r>
            <a:endParaRPr/>
          </a:p>
          <a:p>
            <a:pPr lvl="2">
              <a:buSzPct val="45000"/>
              <a:buFont typeface="StarSymbol"/>
              <a:buChar char=""/>
            </a:pPr>
            <a:r>
              <a:rPr lang="en-IN">
                <a:latin typeface="Arial"/>
              </a:rPr>
              <a:t>Third Outline Level</a:t>
            </a:r>
            <a:endParaRPr/>
          </a:p>
          <a:p>
            <a:pPr lvl="3">
              <a:buSzPct val="75000"/>
              <a:buFont typeface="StarSymbol"/>
              <a:buChar char=""/>
            </a:pPr>
            <a:r>
              <a:rPr lang="en-IN">
                <a:latin typeface="Arial"/>
              </a:rPr>
              <a:t>Fourth Outline Level</a:t>
            </a:r>
            <a:endParaRPr/>
          </a:p>
          <a:p>
            <a:pPr lvl="4">
              <a:buSzPct val="45000"/>
              <a:buFont typeface="StarSymbol"/>
              <a:buChar char=""/>
            </a:pPr>
            <a:r>
              <a:rPr lang="en-IN">
                <a:latin typeface="Arial"/>
              </a:rPr>
              <a:t>Fifth Outline Level</a:t>
            </a:r>
            <a:endParaRPr/>
          </a:p>
          <a:p>
            <a:pPr lvl="5">
              <a:buSzPct val="45000"/>
              <a:buFont typeface="StarSymbol"/>
              <a:buChar char=""/>
            </a:pPr>
            <a:r>
              <a:rPr lang="en-IN">
                <a:latin typeface="Arial"/>
              </a:rPr>
              <a:t>Sixth Outline Level</a:t>
            </a:r>
            <a:endParaRPr/>
          </a:p>
          <a:p>
            <a:pPr lvl="6">
              <a:buSzPct val="45000"/>
              <a:buFont typeface="StarSymbol"/>
              <a:buChar char=""/>
            </a:pPr>
            <a:r>
              <a:rPr lang="en-IN">
                <a:latin typeface="Arial"/>
              </a:rPr>
              <a:t>Seventh Outline Level</a:t>
            </a:r>
            <a:endParaRPr/>
          </a:p>
        </p:txBody>
      </p:sp>
      <p:pic>
        <p:nvPicPr>
          <p:cNvPr id="83" name="" descr=""/>
          <p:cNvPicPr/>
          <p:nvPr/>
        </p:nvPicPr>
        <p:blipFill>
          <a:blip r:embed="rId2"/>
          <a:stretch>
            <a:fillRect/>
          </a:stretch>
        </p:blipFill>
        <p:spPr>
          <a:xfrm>
            <a:off x="2079360" y="1604160"/>
            <a:ext cx="4983840" cy="3976560"/>
          </a:xfrm>
          <a:prstGeom prst="rect">
            <a:avLst/>
          </a:prstGeom>
          <a:ln>
            <a:noFill/>
          </a:ln>
        </p:spPr>
      </p:pic>
      <p:pic>
        <p:nvPicPr>
          <p:cNvPr id="84" name="" descr=""/>
          <p:cNvPicPr/>
          <p:nvPr/>
        </p:nvPicPr>
        <p:blipFill>
          <a:blip r:embed="rId3"/>
          <a:stretch>
            <a:fillRect/>
          </a:stretch>
        </p:blipFill>
        <p:spPr>
          <a:xfrm>
            <a:off x="2079360" y="1604160"/>
            <a:ext cx="4983840" cy="397656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13.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CustomShape 1"/>
          <p:cNvSpPr/>
          <p:nvPr/>
        </p:nvSpPr>
        <p:spPr>
          <a:xfrm>
            <a:off x="685800" y="1371600"/>
            <a:ext cx="7846920" cy="1925280"/>
          </a:xfrm>
          <a:prstGeom prst="rect">
            <a:avLst/>
          </a:prstGeom>
          <a:noFill/>
          <a:ln>
            <a:noFill/>
          </a:ln>
        </p:spPr>
        <p:txBody>
          <a:bodyPr lIns="90000" rIns="90000" tIns="45000" bIns="45000" anchor="b"/>
          <a:p>
            <a:pPr>
              <a:lnSpc>
                <a:spcPct val="100000"/>
              </a:lnSpc>
            </a:pPr>
            <a:r>
              <a:rPr lang="en-IN" sz="5400">
                <a:solidFill>
                  <a:srgbClr val="d2533c"/>
                </a:solidFill>
                <a:latin typeface="Arial"/>
              </a:rPr>
              <a:t>Internship  </a:t>
            </a:r>
            <a:r>
              <a:rPr b="1" lang="en-IN" sz="2400">
                <a:solidFill>
                  <a:srgbClr val="d2533c"/>
                </a:solidFill>
                <a:latin typeface="Arial"/>
              </a:rPr>
              <a:t>(Software Engineering Intern)</a:t>
            </a:r>
            <a:endParaRPr/>
          </a:p>
        </p:txBody>
      </p:sp>
      <p:sp>
        <p:nvSpPr>
          <p:cNvPr id="125" name="CustomShape 2"/>
          <p:cNvSpPr/>
          <p:nvPr/>
        </p:nvSpPr>
        <p:spPr>
          <a:xfrm>
            <a:off x="685800" y="3505320"/>
            <a:ext cx="6399000" cy="1750680"/>
          </a:xfrm>
          <a:prstGeom prst="rect">
            <a:avLst/>
          </a:prstGeom>
          <a:noFill/>
          <a:ln>
            <a:noFill/>
          </a:ln>
        </p:spPr>
        <p:txBody>
          <a:bodyPr lIns="90000" rIns="90000" tIns="45000" bIns="45000"/>
          <a:p>
            <a:pPr>
              <a:lnSpc>
                <a:spcPct val="100000"/>
              </a:lnSpc>
            </a:pPr>
            <a:r>
              <a:rPr lang="en-IN" sz="2400">
                <a:solidFill>
                  <a:srgbClr val="57576e"/>
                </a:solidFill>
                <a:latin typeface="Arial"/>
              </a:rPr>
              <a:t>Raj Kumar Maurya</a:t>
            </a:r>
            <a:endParaRPr/>
          </a:p>
          <a:p>
            <a:pPr>
              <a:lnSpc>
                <a:spcPct val="100000"/>
              </a:lnSpc>
            </a:pPr>
            <a:r>
              <a:rPr lang="en-IN" sz="2400">
                <a:solidFill>
                  <a:srgbClr val="57576e"/>
                </a:solidFill>
                <a:latin typeface="Arial"/>
              </a:rPr>
              <a:t>CSJMA130010051</a:t>
            </a:r>
            <a:endParaRPr/>
          </a:p>
        </p:txBody>
      </p:sp>
      <p:pic>
        <p:nvPicPr>
          <p:cNvPr id="126" name="Picture 3" descr=""/>
          <p:cNvPicPr/>
          <p:nvPr/>
        </p:nvPicPr>
        <p:blipFill>
          <a:blip r:embed="rId1"/>
          <a:stretch>
            <a:fillRect/>
          </a:stretch>
        </p:blipFill>
        <p:spPr>
          <a:xfrm>
            <a:off x="3886200" y="3505320"/>
            <a:ext cx="4664880" cy="3161520"/>
          </a:xfrm>
          <a:prstGeom prst="rect">
            <a:avLst/>
          </a:prstGeom>
          <a:ln>
            <a:noFill/>
          </a:ln>
        </p:spPr>
      </p:pic>
      <p:pic>
        <p:nvPicPr>
          <p:cNvPr id="127" name="Picture 5" descr=""/>
          <p:cNvPicPr/>
          <p:nvPr/>
        </p:nvPicPr>
        <p:blipFill>
          <a:blip r:embed="rId2"/>
          <a:srcRect l="25488" t="0" r="0" b="0"/>
          <a:stretch>
            <a:fillRect/>
          </a:stretch>
        </p:blipFill>
        <p:spPr>
          <a:xfrm>
            <a:off x="0" y="1600200"/>
            <a:ext cx="1333800" cy="1280520"/>
          </a:xfrm>
          <a:prstGeom prst="rect">
            <a:avLst/>
          </a:prstGeom>
          <a:ln>
            <a:noFill/>
          </a:ln>
        </p:spPr>
      </p:pic>
      <p:pic>
        <p:nvPicPr>
          <p:cNvPr id="128" name="" descr=""/>
          <p:cNvPicPr/>
          <p:nvPr/>
        </p:nvPicPr>
        <p:blipFill>
          <a:blip r:embed="rId3"/>
          <a:stretch>
            <a:fillRect/>
          </a:stretch>
        </p:blipFill>
        <p:spPr>
          <a:xfrm>
            <a:off x="7344000" y="376200"/>
            <a:ext cx="1583640" cy="70236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9" name="CustomShape 1"/>
          <p:cNvSpPr/>
          <p:nvPr/>
        </p:nvSpPr>
        <p:spPr>
          <a:xfrm>
            <a:off x="533520" y="533520"/>
            <a:ext cx="8227800" cy="988920"/>
          </a:xfrm>
          <a:prstGeom prst="rect">
            <a:avLst/>
          </a:prstGeom>
          <a:noFill/>
          <a:ln>
            <a:noFill/>
          </a:ln>
        </p:spPr>
        <p:txBody>
          <a:bodyPr lIns="90000" rIns="90000" tIns="45000" bIns="45000" anchor="ctr"/>
          <a:p>
            <a:pPr>
              <a:lnSpc>
                <a:spcPct val="100000"/>
              </a:lnSpc>
            </a:pPr>
            <a:r>
              <a:rPr lang="en-IN" sz="4000">
                <a:solidFill>
                  <a:srgbClr val="d2533c"/>
                </a:solidFill>
                <a:latin typeface="Arial"/>
              </a:rPr>
              <a:t>Supervisor</a:t>
            </a:r>
            <a:endParaRPr/>
          </a:p>
        </p:txBody>
      </p:sp>
      <p:sp>
        <p:nvSpPr>
          <p:cNvPr id="290" name="CustomShape 2"/>
          <p:cNvSpPr/>
          <p:nvPr/>
        </p:nvSpPr>
        <p:spPr>
          <a:xfrm>
            <a:off x="457200" y="1600200"/>
            <a:ext cx="8227800" cy="4875120"/>
          </a:xfrm>
          <a:prstGeom prst="rect">
            <a:avLst/>
          </a:prstGeom>
          <a:noFill/>
          <a:ln>
            <a:noFill/>
          </a:ln>
        </p:spPr>
        <p:txBody>
          <a:bodyPr lIns="90000" rIns="90000" tIns="45000" bIns="45000"/>
          <a:p>
            <a:pPr>
              <a:lnSpc>
                <a:spcPct val="100000"/>
              </a:lnSpc>
              <a:buSzPct val="85000"/>
              <a:buFont typeface="Arial"/>
              <a:buChar char="•"/>
            </a:pPr>
            <a:r>
              <a:rPr lang="en-IN" sz="2400">
                <a:solidFill>
                  <a:srgbClr val="292934"/>
                </a:solidFill>
                <a:latin typeface="Arial"/>
              </a:rPr>
              <a:t>Two supervisor:</a:t>
            </a:r>
            <a:endParaRPr/>
          </a:p>
          <a:p>
            <a:pPr>
              <a:lnSpc>
                <a:spcPct val="100000"/>
              </a:lnSpc>
            </a:pPr>
            <a:endParaRPr/>
          </a:p>
        </p:txBody>
      </p:sp>
      <p:sp>
        <p:nvSpPr>
          <p:cNvPr id="291" name="Line 3"/>
          <p:cNvSpPr/>
          <p:nvPr/>
        </p:nvSpPr>
        <p:spPr>
          <a:xfrm>
            <a:off x="533160" y="1447560"/>
            <a:ext cx="8153640" cy="0"/>
          </a:xfrm>
          <a:prstGeom prst="line">
            <a:avLst/>
          </a:prstGeom>
          <a:ln w="19080">
            <a:solidFill>
              <a:srgbClr val="d14d37"/>
            </a:solidFill>
            <a:round/>
          </a:ln>
        </p:spPr>
      </p:sp>
      <p:graphicFrame>
        <p:nvGraphicFramePr>
          <p:cNvPr id="292" name="Table 4"/>
          <p:cNvGraphicFramePr/>
          <p:nvPr/>
        </p:nvGraphicFramePr>
        <p:xfrm>
          <a:off x="533520" y="2514600"/>
          <a:ext cx="8075520" cy="2284200"/>
        </p:xfrm>
        <a:graphic>
          <a:graphicData uri="http://schemas.openxmlformats.org/drawingml/2006/table">
            <a:tbl>
              <a:tblPr/>
              <a:tblGrid>
                <a:gridCol w="2209680"/>
                <a:gridCol w="5865840"/>
              </a:tblGrid>
              <a:tr h="761760">
                <a:tc>
                  <a:txBody>
                    <a:bodyPr/>
                    <a:p>
                      <a:pPr>
                        <a:lnSpc>
                          <a:spcPct val="100000"/>
                        </a:lnSpc>
                      </a:pPr>
                      <a:r>
                        <a:rPr b="1" lang="en-IN">
                          <a:solidFill>
                            <a:srgbClr val="ffffff"/>
                          </a:solidFill>
                          <a:latin typeface="Arial"/>
                        </a:rPr>
                        <a:t>Supervisor </a:t>
                      </a:r>
                      <a:endParaRPr/>
                    </a:p>
                  </a:txBody>
                  <a:tcPr/>
                </a:tc>
                <a:tc>
                  <a:txBody>
                    <a:bodyPr/>
                    <a:p>
                      <a:pPr>
                        <a:lnSpc>
                          <a:spcPct val="100000"/>
                        </a:lnSpc>
                      </a:pPr>
                      <a:r>
                        <a:rPr b="1" lang="en-IN">
                          <a:solidFill>
                            <a:srgbClr val="ffffff"/>
                          </a:solidFill>
                          <a:latin typeface="Arial"/>
                        </a:rPr>
                        <a:t>Job Title </a:t>
                      </a:r>
                      <a:endParaRPr/>
                    </a:p>
                  </a:txBody>
                  <a:tcPr/>
                </a:tc>
              </a:tr>
              <a:tr h="761760">
                <a:tc>
                  <a:txBody>
                    <a:bodyPr/>
                    <a:p>
                      <a:pPr>
                        <a:lnSpc>
                          <a:spcPct val="100000"/>
                        </a:lnSpc>
                      </a:pPr>
                      <a:r>
                        <a:rPr b="1" lang="en-IN">
                          <a:solidFill>
                            <a:srgbClr val="292934"/>
                          </a:solidFill>
                          <a:latin typeface="Arial"/>
                        </a:rPr>
                        <a:t>Aditya Nayak</a:t>
                      </a:r>
                      <a:endParaRPr/>
                    </a:p>
                  </a:txBody>
                  <a:tcPr/>
                </a:tc>
                <a:tc>
                  <a:txBody>
                    <a:bodyPr/>
                    <a:p>
                      <a:pPr>
                        <a:lnSpc>
                          <a:spcPct val="100000"/>
                        </a:lnSpc>
                      </a:pPr>
                      <a:r>
                        <a:rPr lang="en-IN">
                          <a:solidFill>
                            <a:srgbClr val="292934"/>
                          </a:solidFill>
                          <a:latin typeface="Arial"/>
                        </a:rPr>
                        <a:t>Senior Software Engineer at Xerox </a:t>
                      </a:r>
                      <a:endParaRPr/>
                    </a:p>
                  </a:txBody>
                  <a:tcPr/>
                </a:tc>
              </a:tr>
              <a:tr h="760680">
                <a:tc>
                  <a:txBody>
                    <a:bodyPr/>
                    <a:p>
                      <a:pPr>
                        <a:lnSpc>
                          <a:spcPct val="100000"/>
                        </a:lnSpc>
                      </a:pPr>
                      <a:r>
                        <a:rPr b="1" lang="en-IN">
                          <a:solidFill>
                            <a:srgbClr val="292934"/>
                          </a:solidFill>
                          <a:latin typeface="Arial"/>
                        </a:rPr>
                        <a:t>Ghanshyam Tiwari</a:t>
                      </a:r>
                      <a:endParaRPr/>
                    </a:p>
                  </a:txBody>
                  <a:tcPr/>
                </a:tc>
                <a:tc>
                  <a:txBody>
                    <a:bodyPr/>
                    <a:p>
                      <a:pPr>
                        <a:lnSpc>
                          <a:spcPct val="100000"/>
                        </a:lnSpc>
                      </a:pPr>
                      <a:r>
                        <a:rPr lang="en-IN">
                          <a:solidFill>
                            <a:srgbClr val="292934"/>
                          </a:solidFill>
                          <a:latin typeface="Arial"/>
                        </a:rPr>
                        <a:t>CEO (GoodEd Technologies)</a:t>
                      </a:r>
                      <a:endParaRPr/>
                    </a:p>
                  </a:txBody>
                  <a:tcPr/>
                </a:tc>
              </a:tr>
            </a:tbl>
          </a:graphicData>
        </a:graphic>
      </p:graphicFrame>
      <p:pic>
        <p:nvPicPr>
          <p:cNvPr id="293" name="Picture 5" descr=""/>
          <p:cNvPicPr/>
          <p:nvPr/>
        </p:nvPicPr>
        <p:blipFill>
          <a:blip r:embed="rId1"/>
          <a:srcRect l="25488" t="0" r="0" b="0"/>
          <a:stretch>
            <a:fillRect/>
          </a:stretch>
        </p:blipFill>
        <p:spPr>
          <a:xfrm>
            <a:off x="9360" y="533520"/>
            <a:ext cx="871200" cy="836280"/>
          </a:xfrm>
          <a:prstGeom prst="rect">
            <a:avLst/>
          </a:prstGeom>
          <a:ln>
            <a:noFill/>
          </a:ln>
        </p:spPr>
      </p:pic>
      <p:pic>
        <p:nvPicPr>
          <p:cNvPr id="294" name="" descr=""/>
          <p:cNvPicPr/>
          <p:nvPr/>
        </p:nvPicPr>
        <p:blipFill>
          <a:blip r:embed="rId2"/>
          <a:stretch>
            <a:fillRect/>
          </a:stretch>
        </p:blipFill>
        <p:spPr>
          <a:xfrm>
            <a:off x="7344000" y="376560"/>
            <a:ext cx="1511640" cy="70236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5" name="CustomShape 1"/>
          <p:cNvSpPr/>
          <p:nvPr/>
        </p:nvSpPr>
        <p:spPr>
          <a:xfrm>
            <a:off x="533520" y="533520"/>
            <a:ext cx="8227800" cy="988920"/>
          </a:xfrm>
          <a:prstGeom prst="rect">
            <a:avLst/>
          </a:prstGeom>
          <a:noFill/>
          <a:ln>
            <a:noFill/>
          </a:ln>
        </p:spPr>
        <p:txBody>
          <a:bodyPr lIns="90000" rIns="90000" tIns="45000" bIns="45000" anchor="ctr"/>
          <a:p>
            <a:pPr>
              <a:lnSpc>
                <a:spcPct val="100000"/>
              </a:lnSpc>
            </a:pPr>
            <a:r>
              <a:rPr lang="en-IN" sz="4000">
                <a:solidFill>
                  <a:srgbClr val="d2533c"/>
                </a:solidFill>
                <a:latin typeface="Arial"/>
              </a:rPr>
              <a:t>Learning Outcomes</a:t>
            </a:r>
            <a:endParaRPr/>
          </a:p>
        </p:txBody>
      </p:sp>
      <p:sp>
        <p:nvSpPr>
          <p:cNvPr id="296" name="CustomShape 2"/>
          <p:cNvSpPr/>
          <p:nvPr/>
        </p:nvSpPr>
        <p:spPr>
          <a:xfrm>
            <a:off x="457200" y="1884600"/>
            <a:ext cx="8227800" cy="502200"/>
          </a:xfrm>
          <a:prstGeom prst="rect">
            <a:avLst/>
          </a:prstGeom>
          <a:solidFill>
            <a:srgbClr val="ffffff"/>
          </a:solidFill>
          <a:ln w="9360">
            <a:solidFill>
              <a:srgbClr val="93a299"/>
            </a:solidFill>
            <a:round/>
          </a:ln>
        </p:spPr>
      </p:sp>
      <p:sp>
        <p:nvSpPr>
          <p:cNvPr id="297" name="CustomShape 3"/>
          <p:cNvSpPr/>
          <p:nvPr/>
        </p:nvSpPr>
        <p:spPr>
          <a:xfrm>
            <a:off x="848880" y="1698480"/>
            <a:ext cx="7833960" cy="479520"/>
          </a:xfrm>
          <a:prstGeom prst="roundRect">
            <a:avLst>
              <a:gd name="adj" fmla="val 16667"/>
            </a:avLst>
          </a:prstGeom>
          <a:gradFill>
            <a:gsLst>
              <a:gs pos="0">
                <a:srgbClr val="7a8d83"/>
              </a:gs>
              <a:gs pos="100000">
                <a:srgbClr val="92a199"/>
              </a:gs>
            </a:gsLst>
            <a:path path="circle"/>
          </a:gradFill>
          <a:ln>
            <a:noFill/>
          </a:ln>
        </p:spPr>
        <p:txBody>
          <a:bodyPr lIns="217800" rIns="217800" tIns="23400" bIns="23760" anchor="ctr"/>
          <a:p>
            <a:pPr>
              <a:lnSpc>
                <a:spcPct val="90000"/>
              </a:lnSpc>
            </a:pPr>
            <a:r>
              <a:rPr lang="en-IN" sz="1600">
                <a:solidFill>
                  <a:srgbClr val="ffffff"/>
                </a:solidFill>
                <a:latin typeface="Arial"/>
              </a:rPr>
              <a:t>If you don not know something you can always go and ask</a:t>
            </a:r>
            <a:endParaRPr/>
          </a:p>
        </p:txBody>
      </p:sp>
      <p:sp>
        <p:nvSpPr>
          <p:cNvPr id="298" name="CustomShape 4"/>
          <p:cNvSpPr/>
          <p:nvPr/>
        </p:nvSpPr>
        <p:spPr>
          <a:xfrm>
            <a:off x="457200" y="2682720"/>
            <a:ext cx="8227800" cy="502200"/>
          </a:xfrm>
          <a:prstGeom prst="rect">
            <a:avLst/>
          </a:prstGeom>
          <a:solidFill>
            <a:srgbClr val="ffffff"/>
          </a:solidFill>
          <a:ln w="9360">
            <a:solidFill>
              <a:srgbClr val="93a299"/>
            </a:solidFill>
            <a:round/>
          </a:ln>
        </p:spPr>
      </p:sp>
      <p:sp>
        <p:nvSpPr>
          <p:cNvPr id="299" name="CustomShape 5"/>
          <p:cNvSpPr/>
          <p:nvPr/>
        </p:nvSpPr>
        <p:spPr>
          <a:xfrm>
            <a:off x="848880" y="2496600"/>
            <a:ext cx="7833960" cy="479520"/>
          </a:xfrm>
          <a:prstGeom prst="roundRect">
            <a:avLst>
              <a:gd name="adj" fmla="val 16667"/>
            </a:avLst>
          </a:prstGeom>
          <a:gradFill>
            <a:gsLst>
              <a:gs pos="0">
                <a:srgbClr val="7a8d83"/>
              </a:gs>
              <a:gs pos="100000">
                <a:srgbClr val="92a199"/>
              </a:gs>
            </a:gsLst>
            <a:path path="circle"/>
          </a:gradFill>
          <a:ln>
            <a:noFill/>
          </a:ln>
        </p:spPr>
        <p:txBody>
          <a:bodyPr lIns="217800" rIns="217800" tIns="23400" bIns="23760" anchor="ctr"/>
          <a:p>
            <a:pPr>
              <a:lnSpc>
                <a:spcPct val="90000"/>
              </a:lnSpc>
            </a:pPr>
            <a:r>
              <a:rPr lang="en-IN" sz="1600">
                <a:solidFill>
                  <a:srgbClr val="ffffff"/>
                </a:solidFill>
                <a:latin typeface="Arial"/>
              </a:rPr>
              <a:t>Be simple, professional, formal and creative</a:t>
            </a:r>
            <a:endParaRPr/>
          </a:p>
        </p:txBody>
      </p:sp>
      <p:sp>
        <p:nvSpPr>
          <p:cNvPr id="300" name="CustomShape 6"/>
          <p:cNvSpPr/>
          <p:nvPr/>
        </p:nvSpPr>
        <p:spPr>
          <a:xfrm>
            <a:off x="457200" y="3480480"/>
            <a:ext cx="8227800" cy="502200"/>
          </a:xfrm>
          <a:prstGeom prst="rect">
            <a:avLst/>
          </a:prstGeom>
          <a:solidFill>
            <a:srgbClr val="ffffff"/>
          </a:solidFill>
          <a:ln w="9360">
            <a:solidFill>
              <a:srgbClr val="93a299"/>
            </a:solidFill>
            <a:round/>
          </a:ln>
        </p:spPr>
      </p:sp>
      <p:sp>
        <p:nvSpPr>
          <p:cNvPr id="301" name="CustomShape 7"/>
          <p:cNvSpPr/>
          <p:nvPr/>
        </p:nvSpPr>
        <p:spPr>
          <a:xfrm>
            <a:off x="848880" y="3294720"/>
            <a:ext cx="7833960" cy="479520"/>
          </a:xfrm>
          <a:prstGeom prst="roundRect">
            <a:avLst>
              <a:gd name="adj" fmla="val 16667"/>
            </a:avLst>
          </a:prstGeom>
          <a:gradFill>
            <a:gsLst>
              <a:gs pos="0">
                <a:srgbClr val="7a8d83"/>
              </a:gs>
              <a:gs pos="100000">
                <a:srgbClr val="92a199"/>
              </a:gs>
            </a:gsLst>
            <a:path path="circle"/>
          </a:gradFill>
          <a:ln>
            <a:noFill/>
          </a:ln>
        </p:spPr>
        <p:txBody>
          <a:bodyPr lIns="217800" rIns="217800" tIns="23400" bIns="23760" anchor="ctr"/>
          <a:p>
            <a:pPr>
              <a:lnSpc>
                <a:spcPct val="90000"/>
              </a:lnSpc>
            </a:pPr>
            <a:r>
              <a:rPr lang="en-IN" sz="1600">
                <a:solidFill>
                  <a:srgbClr val="ffffff"/>
                </a:solidFill>
                <a:latin typeface="Arial"/>
              </a:rPr>
              <a:t>Organizing your work and put a timeline make your work easier</a:t>
            </a:r>
            <a:endParaRPr/>
          </a:p>
        </p:txBody>
      </p:sp>
      <p:sp>
        <p:nvSpPr>
          <p:cNvPr id="302" name="CustomShape 8"/>
          <p:cNvSpPr/>
          <p:nvPr/>
        </p:nvSpPr>
        <p:spPr>
          <a:xfrm>
            <a:off x="457200" y="4278600"/>
            <a:ext cx="8227800" cy="502200"/>
          </a:xfrm>
          <a:prstGeom prst="rect">
            <a:avLst/>
          </a:prstGeom>
          <a:solidFill>
            <a:srgbClr val="ffffff"/>
          </a:solidFill>
          <a:ln w="9360">
            <a:solidFill>
              <a:srgbClr val="93a299"/>
            </a:solidFill>
            <a:round/>
          </a:ln>
        </p:spPr>
      </p:sp>
      <p:sp>
        <p:nvSpPr>
          <p:cNvPr id="303" name="CustomShape 9"/>
          <p:cNvSpPr/>
          <p:nvPr/>
        </p:nvSpPr>
        <p:spPr>
          <a:xfrm>
            <a:off x="848880" y="4092480"/>
            <a:ext cx="7833960" cy="479520"/>
          </a:xfrm>
          <a:prstGeom prst="roundRect">
            <a:avLst>
              <a:gd name="adj" fmla="val 16667"/>
            </a:avLst>
          </a:prstGeom>
          <a:gradFill>
            <a:gsLst>
              <a:gs pos="0">
                <a:srgbClr val="7a8d83"/>
              </a:gs>
              <a:gs pos="100000">
                <a:srgbClr val="92a199"/>
              </a:gs>
            </a:gsLst>
            <a:path path="circle"/>
          </a:gradFill>
          <a:ln>
            <a:noFill/>
          </a:ln>
        </p:spPr>
        <p:txBody>
          <a:bodyPr lIns="217800" rIns="217800" tIns="23400" bIns="23760" anchor="ctr"/>
          <a:p>
            <a:pPr>
              <a:lnSpc>
                <a:spcPct val="90000"/>
              </a:lnSpc>
            </a:pPr>
            <a:r>
              <a:rPr lang="en-IN" sz="1600">
                <a:solidFill>
                  <a:srgbClr val="ffffff"/>
                </a:solidFill>
                <a:latin typeface="Arial"/>
              </a:rPr>
              <a:t>You can learn by observing more than asking</a:t>
            </a:r>
            <a:endParaRPr/>
          </a:p>
        </p:txBody>
      </p:sp>
      <p:sp>
        <p:nvSpPr>
          <p:cNvPr id="304" name="CustomShape 10"/>
          <p:cNvSpPr/>
          <p:nvPr/>
        </p:nvSpPr>
        <p:spPr>
          <a:xfrm>
            <a:off x="457200" y="5076720"/>
            <a:ext cx="8227800" cy="502200"/>
          </a:xfrm>
          <a:prstGeom prst="rect">
            <a:avLst/>
          </a:prstGeom>
          <a:solidFill>
            <a:srgbClr val="ffffff"/>
          </a:solidFill>
          <a:ln w="9360">
            <a:solidFill>
              <a:srgbClr val="93a299"/>
            </a:solidFill>
            <a:round/>
          </a:ln>
        </p:spPr>
      </p:sp>
      <p:sp>
        <p:nvSpPr>
          <p:cNvPr id="305" name="CustomShape 11"/>
          <p:cNvSpPr/>
          <p:nvPr/>
        </p:nvSpPr>
        <p:spPr>
          <a:xfrm>
            <a:off x="848880" y="4890600"/>
            <a:ext cx="7833960" cy="479520"/>
          </a:xfrm>
          <a:prstGeom prst="roundRect">
            <a:avLst>
              <a:gd name="adj" fmla="val 16667"/>
            </a:avLst>
          </a:prstGeom>
          <a:gradFill>
            <a:gsLst>
              <a:gs pos="0">
                <a:srgbClr val="7a8d83"/>
              </a:gs>
              <a:gs pos="100000">
                <a:srgbClr val="92a199"/>
              </a:gs>
            </a:gsLst>
            <a:path path="circle"/>
          </a:gradFill>
          <a:ln>
            <a:noFill/>
          </a:ln>
        </p:spPr>
        <p:txBody>
          <a:bodyPr lIns="217800" rIns="217800" tIns="23400" bIns="23760" anchor="ctr"/>
          <a:p>
            <a:pPr>
              <a:lnSpc>
                <a:spcPct val="90000"/>
              </a:lnSpc>
            </a:pPr>
            <a:r>
              <a:rPr lang="en-IN" sz="1600">
                <a:solidFill>
                  <a:srgbClr val="ffffff"/>
                </a:solidFill>
                <a:latin typeface="Arial"/>
              </a:rPr>
              <a:t>CAR technique</a:t>
            </a:r>
            <a:r>
              <a:rPr b="1" lang="en-IN" sz="1600">
                <a:solidFill>
                  <a:srgbClr val="ffffff"/>
                </a:solidFill>
                <a:latin typeface="Arial"/>
              </a:rPr>
              <a:t>: </a:t>
            </a:r>
            <a:r>
              <a:rPr lang="en-IN" sz="1600">
                <a:solidFill>
                  <a:srgbClr val="ffffff"/>
                </a:solidFill>
                <a:latin typeface="Arial"/>
              </a:rPr>
              <a:t>Case, Action and Result. It’s a technique we need to use if we want to accomplish any task in an effective way</a:t>
            </a:r>
            <a:endParaRPr/>
          </a:p>
        </p:txBody>
      </p:sp>
      <p:sp>
        <p:nvSpPr>
          <p:cNvPr id="306" name="CustomShape 12"/>
          <p:cNvSpPr/>
          <p:nvPr/>
        </p:nvSpPr>
        <p:spPr>
          <a:xfrm>
            <a:off x="457200" y="5874480"/>
            <a:ext cx="8227800" cy="502200"/>
          </a:xfrm>
          <a:prstGeom prst="rect">
            <a:avLst/>
          </a:prstGeom>
          <a:solidFill>
            <a:srgbClr val="ffffff"/>
          </a:solidFill>
          <a:ln w="9360">
            <a:solidFill>
              <a:srgbClr val="93a299"/>
            </a:solidFill>
            <a:round/>
          </a:ln>
        </p:spPr>
      </p:sp>
      <p:sp>
        <p:nvSpPr>
          <p:cNvPr id="307" name="CustomShape 13"/>
          <p:cNvSpPr/>
          <p:nvPr/>
        </p:nvSpPr>
        <p:spPr>
          <a:xfrm>
            <a:off x="848880" y="5688720"/>
            <a:ext cx="7833960" cy="479520"/>
          </a:xfrm>
          <a:prstGeom prst="roundRect">
            <a:avLst>
              <a:gd name="adj" fmla="val 16667"/>
            </a:avLst>
          </a:prstGeom>
          <a:gradFill>
            <a:gsLst>
              <a:gs pos="0">
                <a:srgbClr val="7a8d83"/>
              </a:gs>
              <a:gs pos="100000">
                <a:srgbClr val="92a199"/>
              </a:gs>
            </a:gsLst>
            <a:path path="circle"/>
          </a:gradFill>
          <a:ln>
            <a:noFill/>
          </a:ln>
        </p:spPr>
        <p:txBody>
          <a:bodyPr lIns="217800" rIns="217800" tIns="23400" bIns="23760" anchor="ctr"/>
          <a:p>
            <a:pPr>
              <a:lnSpc>
                <a:spcPct val="90000"/>
              </a:lnSpc>
            </a:pPr>
            <a:r>
              <a:rPr lang="en-IN" sz="1600">
                <a:solidFill>
                  <a:srgbClr val="ffffff"/>
                </a:solidFill>
                <a:latin typeface="Arial"/>
              </a:rPr>
              <a:t>Learnt Software Engineering Techniques (API, Server Side Coding, Client, UI)</a:t>
            </a:r>
            <a:endParaRPr/>
          </a:p>
        </p:txBody>
      </p:sp>
      <p:sp>
        <p:nvSpPr>
          <p:cNvPr id="308" name="Line 14"/>
          <p:cNvSpPr/>
          <p:nvPr/>
        </p:nvSpPr>
        <p:spPr>
          <a:xfrm>
            <a:off x="533160" y="1447560"/>
            <a:ext cx="8153640" cy="0"/>
          </a:xfrm>
          <a:prstGeom prst="line">
            <a:avLst/>
          </a:prstGeom>
          <a:ln w="19080">
            <a:solidFill>
              <a:srgbClr val="d14d37"/>
            </a:solidFill>
            <a:round/>
          </a:ln>
        </p:spPr>
      </p:sp>
      <p:pic>
        <p:nvPicPr>
          <p:cNvPr id="309" name="Picture 5" descr=""/>
          <p:cNvPicPr/>
          <p:nvPr/>
        </p:nvPicPr>
        <p:blipFill>
          <a:blip r:embed="rId1"/>
          <a:srcRect l="25488" t="0" r="0" b="0"/>
          <a:stretch>
            <a:fillRect/>
          </a:stretch>
        </p:blipFill>
        <p:spPr>
          <a:xfrm>
            <a:off x="9360" y="533520"/>
            <a:ext cx="871200" cy="836280"/>
          </a:xfrm>
          <a:prstGeom prst="rect">
            <a:avLst/>
          </a:prstGeom>
          <a:ln>
            <a:noFill/>
          </a:ln>
        </p:spPr>
      </p:pic>
      <p:pic>
        <p:nvPicPr>
          <p:cNvPr id="310" name="" descr=""/>
          <p:cNvPicPr/>
          <p:nvPr/>
        </p:nvPicPr>
        <p:blipFill>
          <a:blip r:embed="rId2"/>
          <a:stretch>
            <a:fillRect/>
          </a:stretch>
        </p:blipFill>
        <p:spPr>
          <a:xfrm>
            <a:off x="7344000" y="376560"/>
            <a:ext cx="1511640" cy="7023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1" name="CustomShape 1"/>
          <p:cNvSpPr/>
          <p:nvPr/>
        </p:nvSpPr>
        <p:spPr>
          <a:xfrm>
            <a:off x="533520" y="533520"/>
            <a:ext cx="8227800" cy="988920"/>
          </a:xfrm>
          <a:prstGeom prst="rect">
            <a:avLst/>
          </a:prstGeom>
          <a:noFill/>
          <a:ln>
            <a:noFill/>
          </a:ln>
        </p:spPr>
        <p:txBody>
          <a:bodyPr lIns="90000" rIns="90000" tIns="45000" bIns="45000" anchor="ctr"/>
          <a:p>
            <a:pPr>
              <a:lnSpc>
                <a:spcPct val="100000"/>
              </a:lnSpc>
            </a:pPr>
            <a:r>
              <a:rPr lang="en-IN" sz="4000">
                <a:solidFill>
                  <a:srgbClr val="d2533c"/>
                </a:solidFill>
                <a:latin typeface="Arial"/>
              </a:rPr>
              <a:t>Organization evaluation</a:t>
            </a:r>
            <a:endParaRPr/>
          </a:p>
        </p:txBody>
      </p:sp>
      <p:sp>
        <p:nvSpPr>
          <p:cNvPr id="312" name="CustomShape 2"/>
          <p:cNvSpPr/>
          <p:nvPr/>
        </p:nvSpPr>
        <p:spPr>
          <a:xfrm>
            <a:off x="476280" y="2092320"/>
            <a:ext cx="6627600" cy="1149480"/>
          </a:xfrm>
          <a:prstGeom prst="roundRect">
            <a:avLst>
              <a:gd name="adj" fmla="val 16667"/>
            </a:avLst>
          </a:prstGeom>
          <a:gradFill>
            <a:gsLst>
              <a:gs pos="0">
                <a:srgbClr val="675043"/>
              </a:gs>
              <a:gs pos="100000">
                <a:srgbClr val="716055"/>
              </a:gs>
            </a:gsLst>
            <a:path path="circle"/>
          </a:gradFill>
          <a:ln>
            <a:noFill/>
          </a:ln>
        </p:spPr>
        <p:txBody>
          <a:bodyPr lIns="182880" rIns="182880" tIns="239040" bIns="239040" anchor="ctr"/>
          <a:p>
            <a:pPr>
              <a:lnSpc>
                <a:spcPct val="90000"/>
              </a:lnSpc>
            </a:pPr>
            <a:r>
              <a:rPr lang="en-IN" sz="4800">
                <a:solidFill>
                  <a:srgbClr val="ffffff"/>
                </a:solidFill>
                <a:latin typeface="Arial"/>
              </a:rPr>
              <a:t>Environment</a:t>
            </a:r>
            <a:endParaRPr/>
          </a:p>
        </p:txBody>
      </p:sp>
      <p:sp>
        <p:nvSpPr>
          <p:cNvPr id="313" name="CustomShape 3"/>
          <p:cNvSpPr/>
          <p:nvPr/>
        </p:nvSpPr>
        <p:spPr>
          <a:xfrm>
            <a:off x="476280" y="3243600"/>
            <a:ext cx="6627600" cy="793080"/>
          </a:xfrm>
          <a:prstGeom prst="rect">
            <a:avLst/>
          </a:prstGeom>
          <a:noFill/>
          <a:ln>
            <a:noFill/>
          </a:ln>
        </p:spPr>
        <p:txBody>
          <a:bodyPr lIns="210600" rIns="341280" tIns="60840" bIns="60840"/>
          <a:p>
            <a:pPr lvl="1">
              <a:lnSpc>
                <a:spcPct val="90000"/>
              </a:lnSpc>
              <a:buFont typeface="StarSymbol"/>
              <a:buChar char="l"/>
            </a:pPr>
            <a:r>
              <a:rPr lang="en-IN" sz="3700">
                <a:solidFill>
                  <a:srgbClr val="292934"/>
                </a:solidFill>
                <a:latin typeface="Arial"/>
              </a:rPr>
              <a:t>Good, friendly, exciting</a:t>
            </a:r>
            <a:endParaRPr/>
          </a:p>
        </p:txBody>
      </p:sp>
      <p:sp>
        <p:nvSpPr>
          <p:cNvPr id="314" name="CustomShape 4"/>
          <p:cNvSpPr/>
          <p:nvPr/>
        </p:nvSpPr>
        <p:spPr>
          <a:xfrm>
            <a:off x="476280" y="4038480"/>
            <a:ext cx="6627600" cy="1149480"/>
          </a:xfrm>
          <a:prstGeom prst="roundRect">
            <a:avLst>
              <a:gd name="adj" fmla="val 16667"/>
            </a:avLst>
          </a:prstGeom>
          <a:gradFill>
            <a:gsLst>
              <a:gs pos="0">
                <a:srgbClr val="3b4d60"/>
              </a:gs>
              <a:gs pos="100000">
                <a:srgbClr val="4b5969"/>
              </a:gs>
            </a:gsLst>
            <a:path path="circle"/>
          </a:gradFill>
          <a:ln>
            <a:noFill/>
          </a:ln>
        </p:spPr>
        <p:txBody>
          <a:bodyPr lIns="182880" rIns="182880" tIns="239040" bIns="239040" anchor="ctr"/>
          <a:p>
            <a:pPr>
              <a:lnSpc>
                <a:spcPct val="90000"/>
              </a:lnSpc>
            </a:pPr>
            <a:r>
              <a:rPr lang="en-IN" sz="4800">
                <a:solidFill>
                  <a:srgbClr val="ffffff"/>
                </a:solidFill>
                <a:latin typeface="Arial"/>
              </a:rPr>
              <a:t>Employee</a:t>
            </a:r>
            <a:endParaRPr/>
          </a:p>
        </p:txBody>
      </p:sp>
      <p:sp>
        <p:nvSpPr>
          <p:cNvPr id="315" name="CustomShape 5"/>
          <p:cNvSpPr/>
          <p:nvPr/>
        </p:nvSpPr>
        <p:spPr>
          <a:xfrm>
            <a:off x="476280" y="5189760"/>
            <a:ext cx="6627600" cy="793080"/>
          </a:xfrm>
          <a:prstGeom prst="rect">
            <a:avLst/>
          </a:prstGeom>
          <a:noFill/>
          <a:ln>
            <a:noFill/>
          </a:ln>
        </p:spPr>
        <p:txBody>
          <a:bodyPr lIns="210600" rIns="341280" tIns="60840" bIns="60840"/>
          <a:p>
            <a:pPr lvl="1">
              <a:lnSpc>
                <a:spcPct val="90000"/>
              </a:lnSpc>
              <a:buFont typeface="StarSymbol"/>
              <a:buChar char="l"/>
            </a:pPr>
            <a:r>
              <a:rPr lang="en-IN" sz="3700">
                <a:solidFill>
                  <a:srgbClr val="292934"/>
                </a:solidFill>
                <a:latin typeface="Arial"/>
              </a:rPr>
              <a:t>Kind, friendly, respectful, helpful </a:t>
            </a:r>
            <a:endParaRPr/>
          </a:p>
        </p:txBody>
      </p:sp>
      <p:sp>
        <p:nvSpPr>
          <p:cNvPr id="316" name="Line 6"/>
          <p:cNvSpPr/>
          <p:nvPr/>
        </p:nvSpPr>
        <p:spPr>
          <a:xfrm>
            <a:off x="533160" y="1447560"/>
            <a:ext cx="8153640" cy="0"/>
          </a:xfrm>
          <a:prstGeom prst="line">
            <a:avLst/>
          </a:prstGeom>
          <a:ln w="19080">
            <a:solidFill>
              <a:srgbClr val="d14d37"/>
            </a:solidFill>
            <a:round/>
          </a:ln>
        </p:spPr>
      </p:sp>
      <p:pic>
        <p:nvPicPr>
          <p:cNvPr id="317" name="Picture 5" descr=""/>
          <p:cNvPicPr/>
          <p:nvPr/>
        </p:nvPicPr>
        <p:blipFill>
          <a:blip r:embed="rId1"/>
          <a:srcRect l="25488" t="0" r="0" b="0"/>
          <a:stretch>
            <a:fillRect/>
          </a:stretch>
        </p:blipFill>
        <p:spPr>
          <a:xfrm>
            <a:off x="9360" y="533520"/>
            <a:ext cx="871200" cy="836280"/>
          </a:xfrm>
          <a:prstGeom prst="rect">
            <a:avLst/>
          </a:prstGeom>
          <a:ln>
            <a:noFill/>
          </a:ln>
        </p:spPr>
      </p:pic>
      <p:pic>
        <p:nvPicPr>
          <p:cNvPr id="318" name="" descr=""/>
          <p:cNvPicPr/>
          <p:nvPr/>
        </p:nvPicPr>
        <p:blipFill>
          <a:blip r:embed="rId2"/>
          <a:stretch>
            <a:fillRect/>
          </a:stretch>
        </p:blipFill>
        <p:spPr>
          <a:xfrm>
            <a:off x="7344000" y="376560"/>
            <a:ext cx="1511640" cy="70236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9" name="CustomShape 1"/>
          <p:cNvSpPr/>
          <p:nvPr/>
        </p:nvSpPr>
        <p:spPr>
          <a:xfrm>
            <a:off x="533520" y="533520"/>
            <a:ext cx="8227800" cy="988920"/>
          </a:xfrm>
          <a:prstGeom prst="rect">
            <a:avLst/>
          </a:prstGeom>
          <a:noFill/>
          <a:ln>
            <a:noFill/>
          </a:ln>
        </p:spPr>
        <p:txBody>
          <a:bodyPr lIns="90000" rIns="90000" tIns="45000" bIns="45000" anchor="ctr"/>
          <a:p>
            <a:pPr>
              <a:lnSpc>
                <a:spcPct val="100000"/>
              </a:lnSpc>
            </a:pPr>
            <a:r>
              <a:rPr lang="en-IN" sz="4000">
                <a:solidFill>
                  <a:srgbClr val="d2533c"/>
                </a:solidFill>
                <a:latin typeface="Arial"/>
              </a:rPr>
              <a:t>Internship effect</a:t>
            </a:r>
            <a:endParaRPr/>
          </a:p>
        </p:txBody>
      </p:sp>
      <p:sp>
        <p:nvSpPr>
          <p:cNvPr id="320" name="CustomShape 2"/>
          <p:cNvSpPr/>
          <p:nvPr/>
        </p:nvSpPr>
        <p:spPr>
          <a:xfrm>
            <a:off x="457200" y="1600200"/>
            <a:ext cx="8227800" cy="4875120"/>
          </a:xfrm>
          <a:prstGeom prst="rect">
            <a:avLst/>
          </a:prstGeom>
          <a:noFill/>
          <a:ln>
            <a:noFill/>
          </a:ln>
        </p:spPr>
        <p:txBody>
          <a:bodyPr lIns="90000" rIns="90000" tIns="45000" bIns="45000"/>
          <a:p>
            <a:pPr>
              <a:lnSpc>
                <a:spcPct val="100000"/>
              </a:lnSpc>
              <a:buSzPct val="85000"/>
              <a:buFont typeface="Arial"/>
              <a:buChar char="•"/>
            </a:pPr>
            <a:r>
              <a:rPr lang="en-IN" sz="3600">
                <a:solidFill>
                  <a:srgbClr val="6e2619"/>
                </a:solidFill>
                <a:latin typeface="Arial"/>
              </a:rPr>
              <a:t>After approx. 2 months got PPO:</a:t>
            </a:r>
            <a:endParaRPr/>
          </a:p>
        </p:txBody>
      </p:sp>
      <p:sp>
        <p:nvSpPr>
          <p:cNvPr id="321" name="Line 3"/>
          <p:cNvSpPr/>
          <p:nvPr/>
        </p:nvSpPr>
        <p:spPr>
          <a:xfrm>
            <a:off x="533160" y="1447560"/>
            <a:ext cx="8153640" cy="0"/>
          </a:xfrm>
          <a:prstGeom prst="line">
            <a:avLst/>
          </a:prstGeom>
          <a:ln w="19080">
            <a:solidFill>
              <a:srgbClr val="d14d37"/>
            </a:solidFill>
            <a:round/>
          </a:ln>
        </p:spPr>
      </p:sp>
      <p:sp>
        <p:nvSpPr>
          <p:cNvPr id="322" name="CustomShape 4"/>
          <p:cNvSpPr/>
          <p:nvPr/>
        </p:nvSpPr>
        <p:spPr>
          <a:xfrm>
            <a:off x="-4008960" y="1502280"/>
            <a:ext cx="5470920" cy="5470920"/>
          </a:xfrm>
          <a:prstGeom prst="blockArc">
            <a:avLst>
              <a:gd name="adj1" fmla="val 18900000"/>
              <a:gd name="adj2" fmla="val 2700000"/>
              <a:gd name="adj3" fmla="val 395"/>
            </a:avLst>
          </a:prstGeom>
          <a:noFill/>
          <a:ln w="26280">
            <a:solidFill>
              <a:srgbClr val="4c5a6a"/>
            </a:solidFill>
            <a:round/>
          </a:ln>
        </p:spPr>
      </p:sp>
      <p:sp>
        <p:nvSpPr>
          <p:cNvPr id="323" name="CustomShape 5"/>
          <p:cNvSpPr/>
          <p:nvPr/>
        </p:nvSpPr>
        <p:spPr>
          <a:xfrm>
            <a:off x="1150200" y="2613240"/>
            <a:ext cx="5474160" cy="811080"/>
          </a:xfrm>
          <a:prstGeom prst="rect">
            <a:avLst/>
          </a:prstGeom>
          <a:solidFill>
            <a:srgbClr val="726056"/>
          </a:solidFill>
          <a:ln>
            <a:noFill/>
          </a:ln>
        </p:spPr>
        <p:txBody>
          <a:bodyPr lIns="645120" rIns="106560" tIns="106560" bIns="106560" anchor="ctr"/>
          <a:p>
            <a:pPr>
              <a:lnSpc>
                <a:spcPct val="90000"/>
              </a:lnSpc>
            </a:pPr>
            <a:r>
              <a:rPr lang="en-IN" sz="4200">
                <a:solidFill>
                  <a:srgbClr val="ffffff"/>
                </a:solidFill>
                <a:latin typeface="Arial"/>
              </a:rPr>
              <a:t>Position</a:t>
            </a:r>
            <a:endParaRPr/>
          </a:p>
        </p:txBody>
      </p:sp>
      <p:sp>
        <p:nvSpPr>
          <p:cNvPr id="324" name="CustomShape 6"/>
          <p:cNvSpPr/>
          <p:nvPr/>
        </p:nvSpPr>
        <p:spPr>
          <a:xfrm>
            <a:off x="642240" y="2511720"/>
            <a:ext cx="1014120" cy="1014120"/>
          </a:xfrm>
          <a:prstGeom prst="ellipse">
            <a:avLst/>
          </a:prstGeom>
          <a:solidFill>
            <a:srgbClr val="ffffff"/>
          </a:solidFill>
          <a:ln>
            <a:noFill/>
          </a:ln>
        </p:spPr>
      </p:sp>
      <p:sp>
        <p:nvSpPr>
          <p:cNvPr id="325" name="CustomShape 7"/>
          <p:cNvSpPr/>
          <p:nvPr/>
        </p:nvSpPr>
        <p:spPr>
          <a:xfrm>
            <a:off x="1445760" y="3832560"/>
            <a:ext cx="5178600" cy="811080"/>
          </a:xfrm>
          <a:prstGeom prst="rect">
            <a:avLst/>
          </a:prstGeom>
          <a:solidFill>
            <a:srgbClr val="536e51"/>
          </a:solidFill>
          <a:ln>
            <a:noFill/>
          </a:ln>
        </p:spPr>
        <p:txBody>
          <a:bodyPr lIns="645120" rIns="106560" tIns="106560" bIns="106560" anchor="ctr"/>
          <a:p>
            <a:pPr>
              <a:lnSpc>
                <a:spcPct val="90000"/>
              </a:lnSpc>
            </a:pPr>
            <a:r>
              <a:rPr lang="en-IN" sz="4200">
                <a:solidFill>
                  <a:srgbClr val="ffffff"/>
                </a:solidFill>
                <a:latin typeface="Arial"/>
              </a:rPr>
              <a:t>Money</a:t>
            </a:r>
            <a:endParaRPr/>
          </a:p>
        </p:txBody>
      </p:sp>
      <p:sp>
        <p:nvSpPr>
          <p:cNvPr id="326" name="CustomShape 8"/>
          <p:cNvSpPr/>
          <p:nvPr/>
        </p:nvSpPr>
        <p:spPr>
          <a:xfrm>
            <a:off x="937800" y="3730680"/>
            <a:ext cx="1014120" cy="1014120"/>
          </a:xfrm>
          <a:prstGeom prst="ellipse">
            <a:avLst/>
          </a:prstGeom>
          <a:solidFill>
            <a:srgbClr val="ffffff"/>
          </a:solidFill>
          <a:ln>
            <a:noFill/>
          </a:ln>
        </p:spPr>
      </p:sp>
      <p:sp>
        <p:nvSpPr>
          <p:cNvPr id="327" name="CustomShape 9"/>
          <p:cNvSpPr/>
          <p:nvPr/>
        </p:nvSpPr>
        <p:spPr>
          <a:xfrm>
            <a:off x="1150200" y="5051520"/>
            <a:ext cx="5474160" cy="811080"/>
          </a:xfrm>
          <a:prstGeom prst="rect">
            <a:avLst/>
          </a:prstGeom>
          <a:solidFill>
            <a:srgbClr val="4c5a6a"/>
          </a:solidFill>
          <a:ln>
            <a:noFill/>
          </a:ln>
        </p:spPr>
        <p:txBody>
          <a:bodyPr lIns="645120" rIns="106560" tIns="106560" bIns="106560" anchor="ctr"/>
          <a:p>
            <a:pPr>
              <a:lnSpc>
                <a:spcPct val="90000"/>
              </a:lnSpc>
            </a:pPr>
            <a:r>
              <a:rPr lang="en-IN" sz="4200">
                <a:solidFill>
                  <a:srgbClr val="ffffff"/>
                </a:solidFill>
                <a:latin typeface="Arial"/>
              </a:rPr>
              <a:t>Job title</a:t>
            </a:r>
            <a:endParaRPr/>
          </a:p>
        </p:txBody>
      </p:sp>
      <p:sp>
        <p:nvSpPr>
          <p:cNvPr id="328" name="CustomShape 10"/>
          <p:cNvSpPr/>
          <p:nvPr/>
        </p:nvSpPr>
        <p:spPr>
          <a:xfrm>
            <a:off x="642240" y="4950000"/>
            <a:ext cx="1014120" cy="1014120"/>
          </a:xfrm>
          <a:prstGeom prst="ellipse">
            <a:avLst/>
          </a:prstGeom>
          <a:solidFill>
            <a:srgbClr val="ffffff"/>
          </a:solidFill>
          <a:ln>
            <a:noFill/>
          </a:ln>
        </p:spPr>
      </p:sp>
      <p:pic>
        <p:nvPicPr>
          <p:cNvPr id="329" name="Picture 5" descr=""/>
          <p:cNvPicPr/>
          <p:nvPr/>
        </p:nvPicPr>
        <p:blipFill>
          <a:blip r:embed="rId1"/>
          <a:srcRect l="25488" t="0" r="0" b="0"/>
          <a:stretch>
            <a:fillRect/>
          </a:stretch>
        </p:blipFill>
        <p:spPr>
          <a:xfrm>
            <a:off x="9360" y="533520"/>
            <a:ext cx="871200" cy="836280"/>
          </a:xfrm>
          <a:prstGeom prst="rect">
            <a:avLst/>
          </a:prstGeom>
          <a:ln>
            <a:noFill/>
          </a:ln>
        </p:spPr>
      </p:pic>
      <p:pic>
        <p:nvPicPr>
          <p:cNvPr id="330" name="" descr=""/>
          <p:cNvPicPr/>
          <p:nvPr/>
        </p:nvPicPr>
        <p:blipFill>
          <a:blip r:embed="rId2"/>
          <a:stretch>
            <a:fillRect/>
          </a:stretch>
        </p:blipFill>
        <p:spPr>
          <a:xfrm>
            <a:off x="7344000" y="376560"/>
            <a:ext cx="1511640" cy="70236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1" name="CustomShape 1"/>
          <p:cNvSpPr/>
          <p:nvPr/>
        </p:nvSpPr>
        <p:spPr>
          <a:xfrm>
            <a:off x="685800" y="1371600"/>
            <a:ext cx="7846920" cy="1925280"/>
          </a:xfrm>
          <a:prstGeom prst="rect">
            <a:avLst/>
          </a:prstGeom>
          <a:noFill/>
          <a:ln>
            <a:noFill/>
          </a:ln>
        </p:spPr>
        <p:txBody>
          <a:bodyPr lIns="90000" rIns="90000" tIns="45000" bIns="45000" anchor="b"/>
          <a:p>
            <a:pPr>
              <a:lnSpc>
                <a:spcPct val="100000"/>
              </a:lnSpc>
            </a:pPr>
            <a:r>
              <a:rPr lang="en-IN" sz="5400">
                <a:solidFill>
                  <a:srgbClr val="d2533c"/>
                </a:solidFill>
                <a:latin typeface="Arial"/>
              </a:rPr>
              <a:t>Thank you</a:t>
            </a:r>
            <a:endParaRPr/>
          </a:p>
        </p:txBody>
      </p:sp>
      <p:sp>
        <p:nvSpPr>
          <p:cNvPr id="332" name="CustomShape 2"/>
          <p:cNvSpPr/>
          <p:nvPr/>
        </p:nvSpPr>
        <p:spPr>
          <a:xfrm>
            <a:off x="685800" y="3505320"/>
            <a:ext cx="6399000" cy="1750680"/>
          </a:xfrm>
          <a:prstGeom prst="rect">
            <a:avLst/>
          </a:prstGeom>
          <a:noFill/>
          <a:ln>
            <a:noFill/>
          </a:ln>
        </p:spPr>
      </p:sp>
      <p:pic>
        <p:nvPicPr>
          <p:cNvPr id="333" name="Picture 4" descr=""/>
          <p:cNvPicPr/>
          <p:nvPr/>
        </p:nvPicPr>
        <p:blipFill>
          <a:blip r:embed="rId1"/>
          <a:srcRect l="25488" t="0" r="0" b="0"/>
          <a:stretch>
            <a:fillRect/>
          </a:stretch>
        </p:blipFill>
        <p:spPr>
          <a:xfrm>
            <a:off x="0" y="1600200"/>
            <a:ext cx="1333800" cy="1280520"/>
          </a:xfrm>
          <a:prstGeom prst="rect">
            <a:avLst/>
          </a:prstGeom>
          <a:ln>
            <a:noFill/>
          </a:ln>
        </p:spPr>
      </p:pic>
      <p:pic>
        <p:nvPicPr>
          <p:cNvPr id="334" name="" descr=""/>
          <p:cNvPicPr/>
          <p:nvPr/>
        </p:nvPicPr>
        <p:blipFill>
          <a:blip r:embed="rId2"/>
          <a:stretch>
            <a:fillRect/>
          </a:stretch>
        </p:blipFill>
        <p:spPr>
          <a:xfrm>
            <a:off x="7344000" y="376560"/>
            <a:ext cx="1511640" cy="70236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9" name="CustomShape 1"/>
          <p:cNvSpPr/>
          <p:nvPr/>
        </p:nvSpPr>
        <p:spPr>
          <a:xfrm>
            <a:off x="533520" y="533520"/>
            <a:ext cx="8227800" cy="988920"/>
          </a:xfrm>
          <a:prstGeom prst="rect">
            <a:avLst/>
          </a:prstGeom>
          <a:noFill/>
          <a:ln>
            <a:noFill/>
          </a:ln>
        </p:spPr>
        <p:txBody>
          <a:bodyPr lIns="90000" rIns="90000" tIns="45000" bIns="45000" anchor="ctr"/>
          <a:p>
            <a:pPr>
              <a:lnSpc>
                <a:spcPct val="100000"/>
              </a:lnSpc>
            </a:pPr>
            <a:r>
              <a:rPr lang="en-IN" sz="4000">
                <a:solidFill>
                  <a:srgbClr val="d2533c"/>
                </a:solidFill>
                <a:latin typeface="Arial"/>
              </a:rPr>
              <a:t>Internship site</a:t>
            </a:r>
            <a:endParaRPr/>
          </a:p>
        </p:txBody>
      </p:sp>
      <p:sp>
        <p:nvSpPr>
          <p:cNvPr id="130" name="CustomShape 2"/>
          <p:cNvSpPr/>
          <p:nvPr/>
        </p:nvSpPr>
        <p:spPr>
          <a:xfrm>
            <a:off x="457200" y="1600200"/>
            <a:ext cx="8227800" cy="4875120"/>
          </a:xfrm>
          <a:prstGeom prst="rect">
            <a:avLst/>
          </a:prstGeom>
          <a:noFill/>
          <a:ln>
            <a:noFill/>
          </a:ln>
        </p:spPr>
        <p:txBody>
          <a:bodyPr lIns="90000" rIns="90000" tIns="45000" bIns="45000"/>
          <a:p>
            <a:pPr>
              <a:lnSpc>
                <a:spcPct val="100000"/>
              </a:lnSpc>
              <a:buSzPct val="85000"/>
              <a:buFont typeface="Arial"/>
              <a:buChar char="•"/>
            </a:pPr>
            <a:r>
              <a:rPr lang="en-IN" sz="2400">
                <a:solidFill>
                  <a:srgbClr val="292934"/>
                </a:solidFill>
                <a:latin typeface="Arial"/>
              </a:rPr>
              <a:t>Xerox Research Centre India (XRCI)</a:t>
            </a:r>
            <a:endParaRPr/>
          </a:p>
          <a:p>
            <a:pPr>
              <a:lnSpc>
                <a:spcPct val="100000"/>
              </a:lnSpc>
            </a:pPr>
            <a:r>
              <a:rPr lang="en-IN" sz="2000">
                <a:solidFill>
                  <a:srgbClr val="56541e"/>
                </a:solidFill>
                <a:latin typeface="Arial"/>
              </a:rPr>
              <a:t>(Bangalore, India)</a:t>
            </a:r>
            <a:endParaRPr/>
          </a:p>
          <a:p>
            <a:pPr>
              <a:lnSpc>
                <a:spcPct val="100000"/>
              </a:lnSpc>
            </a:pPr>
            <a:endParaRPr/>
          </a:p>
          <a:p>
            <a:pPr>
              <a:lnSpc>
                <a:spcPct val="100000"/>
              </a:lnSpc>
              <a:buSzPct val="85000"/>
              <a:buFont typeface="Arial"/>
              <a:buChar char="•"/>
            </a:pPr>
            <a:r>
              <a:rPr lang="en-IN" sz="2400">
                <a:solidFill>
                  <a:srgbClr val="292934"/>
                </a:solidFill>
                <a:latin typeface="Arial"/>
              </a:rPr>
              <a:t>www.xrci.xerox.com/</a:t>
            </a:r>
            <a:endParaRPr/>
          </a:p>
          <a:p>
            <a:pPr>
              <a:lnSpc>
                <a:spcPct val="100000"/>
              </a:lnSpc>
            </a:pPr>
            <a:endParaRPr/>
          </a:p>
          <a:p>
            <a:pPr>
              <a:lnSpc>
                <a:spcPct val="100000"/>
              </a:lnSpc>
              <a:buSzPct val="85000"/>
              <a:buFont typeface="Arial"/>
              <a:buChar char="•"/>
            </a:pPr>
            <a:r>
              <a:rPr lang="en-IN" sz="2400">
                <a:solidFill>
                  <a:srgbClr val="292934"/>
                </a:solidFill>
                <a:latin typeface="Arial"/>
              </a:rPr>
              <a:t>Their main activities:</a:t>
            </a:r>
            <a:endParaRPr/>
          </a:p>
          <a:p>
            <a:pPr lvl="1">
              <a:lnSpc>
                <a:spcPct val="100000"/>
              </a:lnSpc>
              <a:buSzPct val="85000"/>
              <a:buFont typeface="Arial"/>
              <a:buChar char="•"/>
            </a:pPr>
            <a:r>
              <a:rPr lang="en-IN" sz="2400">
                <a:solidFill>
                  <a:srgbClr val="5b342e"/>
                </a:solidFill>
                <a:latin typeface="Arial"/>
              </a:rPr>
              <a:t>Research, Development and Implementation:</a:t>
            </a:r>
            <a:endParaRPr/>
          </a:p>
          <a:p>
            <a:pPr lvl="1">
              <a:lnSpc>
                <a:spcPct val="100000"/>
              </a:lnSpc>
              <a:buSzPct val="85000"/>
              <a:buFont typeface="Arial"/>
              <a:buChar char="•"/>
            </a:pPr>
            <a:r>
              <a:rPr lang="en-IN" sz="2400">
                <a:solidFill>
                  <a:srgbClr val="5b342e"/>
                </a:solidFill>
                <a:latin typeface="Arial"/>
              </a:rPr>
              <a:t>Automatic scaling algorithms for managing micro services based on load.</a:t>
            </a:r>
            <a:endParaRPr/>
          </a:p>
          <a:p>
            <a:pPr lvl="1">
              <a:lnSpc>
                <a:spcPct val="100000"/>
              </a:lnSpc>
              <a:buSzPct val="85000"/>
              <a:buFont typeface="Arial"/>
              <a:buChar char="•"/>
            </a:pPr>
            <a:r>
              <a:rPr lang="en-IN" sz="2400">
                <a:solidFill>
                  <a:srgbClr val="5b342e"/>
                </a:solidFill>
                <a:latin typeface="Arial"/>
              </a:rPr>
              <a:t>Education</a:t>
            </a:r>
            <a:endParaRPr/>
          </a:p>
          <a:p>
            <a:pPr lvl="1">
              <a:lnSpc>
                <a:spcPct val="100000"/>
              </a:lnSpc>
              <a:buSzPct val="85000"/>
              <a:buFont typeface="Arial"/>
              <a:buChar char="•"/>
            </a:pPr>
            <a:r>
              <a:rPr lang="en-IN" sz="2400">
                <a:solidFill>
                  <a:srgbClr val="5b342e"/>
                </a:solidFill>
                <a:latin typeface="Arial"/>
              </a:rPr>
              <a:t>Health Care</a:t>
            </a:r>
            <a:endParaRPr/>
          </a:p>
          <a:p>
            <a:pPr lvl="1">
              <a:lnSpc>
                <a:spcPct val="100000"/>
              </a:lnSpc>
              <a:buSzPct val="85000"/>
              <a:buFont typeface="Arial"/>
              <a:buChar char="•"/>
            </a:pPr>
            <a:r>
              <a:rPr lang="en-IN" sz="2400">
                <a:solidFill>
                  <a:srgbClr val="5b342e"/>
                </a:solidFill>
                <a:latin typeface="Arial"/>
              </a:rPr>
              <a:t>Crowd Sourcing</a:t>
            </a: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131" name="Line 3"/>
          <p:cNvSpPr/>
          <p:nvPr/>
        </p:nvSpPr>
        <p:spPr>
          <a:xfrm>
            <a:off x="533160" y="1447560"/>
            <a:ext cx="8153640" cy="0"/>
          </a:xfrm>
          <a:prstGeom prst="line">
            <a:avLst/>
          </a:prstGeom>
          <a:ln w="19080">
            <a:solidFill>
              <a:srgbClr val="d14d37"/>
            </a:solidFill>
            <a:round/>
          </a:ln>
        </p:spPr>
      </p:sp>
      <p:pic>
        <p:nvPicPr>
          <p:cNvPr id="132" name="Picture 6" descr=""/>
          <p:cNvPicPr/>
          <p:nvPr/>
        </p:nvPicPr>
        <p:blipFill>
          <a:blip r:embed="rId1"/>
          <a:srcRect l="25488" t="0" r="0" b="0"/>
          <a:stretch>
            <a:fillRect/>
          </a:stretch>
        </p:blipFill>
        <p:spPr>
          <a:xfrm>
            <a:off x="9360" y="533520"/>
            <a:ext cx="871200" cy="836280"/>
          </a:xfrm>
          <a:prstGeom prst="rect">
            <a:avLst/>
          </a:prstGeom>
          <a:ln>
            <a:noFill/>
          </a:ln>
        </p:spPr>
      </p:pic>
      <p:pic>
        <p:nvPicPr>
          <p:cNvPr id="133" name="" descr=""/>
          <p:cNvPicPr/>
          <p:nvPr/>
        </p:nvPicPr>
        <p:blipFill>
          <a:blip r:embed="rId2"/>
          <a:stretch>
            <a:fillRect/>
          </a:stretch>
        </p:blipFill>
        <p:spPr>
          <a:xfrm>
            <a:off x="5904000" y="4536000"/>
            <a:ext cx="2951640" cy="1366560"/>
          </a:xfrm>
          <a:prstGeom prst="rect">
            <a:avLst/>
          </a:prstGeom>
          <a:ln>
            <a:noFill/>
          </a:ln>
        </p:spPr>
      </p:pic>
      <p:pic>
        <p:nvPicPr>
          <p:cNvPr id="134" name="" descr=""/>
          <p:cNvPicPr/>
          <p:nvPr/>
        </p:nvPicPr>
        <p:blipFill>
          <a:blip r:embed="rId3"/>
          <a:stretch>
            <a:fillRect/>
          </a:stretch>
        </p:blipFill>
        <p:spPr>
          <a:xfrm>
            <a:off x="7344000" y="376560"/>
            <a:ext cx="1511640" cy="70236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5" name="CustomShape 1"/>
          <p:cNvSpPr/>
          <p:nvPr/>
        </p:nvSpPr>
        <p:spPr>
          <a:xfrm>
            <a:off x="533520" y="533520"/>
            <a:ext cx="8227800" cy="988920"/>
          </a:xfrm>
          <a:prstGeom prst="rect">
            <a:avLst/>
          </a:prstGeom>
          <a:noFill/>
          <a:ln>
            <a:noFill/>
          </a:ln>
        </p:spPr>
        <p:txBody>
          <a:bodyPr lIns="90000" rIns="90000" tIns="45000" bIns="45000" anchor="ctr"/>
          <a:p>
            <a:pPr>
              <a:lnSpc>
                <a:spcPct val="100000"/>
              </a:lnSpc>
            </a:pPr>
            <a:r>
              <a:rPr lang="en-IN" sz="4000">
                <a:solidFill>
                  <a:srgbClr val="d2533c"/>
                </a:solidFill>
                <a:latin typeface="Arial"/>
              </a:rPr>
              <a:t>Organization</a:t>
            </a:r>
            <a:endParaRPr/>
          </a:p>
        </p:txBody>
      </p:sp>
      <p:sp>
        <p:nvSpPr>
          <p:cNvPr id="136" name="CustomShape 2"/>
          <p:cNvSpPr/>
          <p:nvPr/>
        </p:nvSpPr>
        <p:spPr>
          <a:xfrm>
            <a:off x="457200" y="1600200"/>
            <a:ext cx="8227800" cy="4875120"/>
          </a:xfrm>
          <a:prstGeom prst="rect">
            <a:avLst/>
          </a:prstGeom>
          <a:noFill/>
          <a:ln>
            <a:noFill/>
          </a:ln>
        </p:spPr>
        <p:txBody>
          <a:bodyPr lIns="90000" rIns="90000" tIns="45000" bIns="45000"/>
          <a:p>
            <a:pPr>
              <a:lnSpc>
                <a:spcPct val="100000"/>
              </a:lnSpc>
              <a:buSzPct val="85000"/>
              <a:buFont typeface="Arial"/>
              <a:buChar char="•"/>
            </a:pPr>
            <a:r>
              <a:rPr lang="en-IN" sz="2400">
                <a:solidFill>
                  <a:srgbClr val="292934"/>
                </a:solidFill>
                <a:latin typeface="Arial"/>
              </a:rPr>
              <a:t>Mission </a:t>
            </a:r>
            <a:endParaRPr/>
          </a:p>
          <a:p>
            <a:pPr>
              <a:lnSpc>
                <a:spcPct val="100000"/>
              </a:lnSpc>
            </a:pPr>
            <a:r>
              <a:rPr lang="en-IN" sz="1600">
                <a:solidFill>
                  <a:srgbClr val="56541e"/>
                </a:solidFill>
                <a:latin typeface="Arial"/>
              </a:rPr>
              <a:t>Welcome to Xerox Research Centre India(XRCI), the youngest research centre at Xerox Corporation and the first of these famed research centres to be based in an emerging market. While Xerox is known for its pioneering work on photocopiers and printers, it is also today a premier services provider. Not only is Xerox the largest provider of managed print services, it is the leading provider of transportation services to governments across the world, a leader in providing business process services for healthcare to state governments and insurance companies and care management solutions to hospitals in the United States, and one of the largest worldwide providers of business process services for customer care.</a:t>
            </a:r>
            <a:endParaRPr/>
          </a:p>
          <a:p>
            <a:pPr>
              <a:lnSpc>
                <a:spcPct val="100000"/>
              </a:lnSpc>
            </a:pPr>
            <a:endParaRPr/>
          </a:p>
          <a:p>
            <a:pPr>
              <a:lnSpc>
                <a:spcPct val="100000"/>
              </a:lnSpc>
              <a:buSzPct val="85000"/>
              <a:buFont typeface="Arial"/>
              <a:buChar char="•"/>
            </a:pPr>
            <a:r>
              <a:rPr lang="en-IN" sz="2400">
                <a:solidFill>
                  <a:srgbClr val="292934"/>
                </a:solidFill>
                <a:latin typeface="Arial"/>
              </a:rPr>
              <a:t>Research Sectors:</a:t>
            </a:r>
            <a:endParaRPr/>
          </a:p>
          <a:p>
            <a:pPr>
              <a:lnSpc>
                <a:spcPct val="100000"/>
              </a:lnSpc>
              <a:buSzPct val="45000"/>
              <a:buFont typeface="StarSymbol"/>
              <a:buChar char="l"/>
            </a:pPr>
            <a:r>
              <a:rPr lang="en-IN" sz="1600">
                <a:solidFill>
                  <a:srgbClr val="292934"/>
                </a:solidFill>
                <a:latin typeface="Times New Roman"/>
              </a:rPr>
              <a:t>Data Analytics</a:t>
            </a:r>
            <a:endParaRPr/>
          </a:p>
          <a:p>
            <a:pPr>
              <a:lnSpc>
                <a:spcPct val="100000"/>
              </a:lnSpc>
              <a:buSzPct val="45000"/>
              <a:buFont typeface="StarSymbol"/>
              <a:buChar char="l"/>
            </a:pPr>
            <a:r>
              <a:rPr lang="en-IN" sz="1600">
                <a:solidFill>
                  <a:srgbClr val="292934"/>
                </a:solidFill>
                <a:latin typeface="Times New Roman"/>
              </a:rPr>
              <a:t>Algorithms and Optimization</a:t>
            </a:r>
            <a:endParaRPr/>
          </a:p>
          <a:p>
            <a:pPr>
              <a:lnSpc>
                <a:spcPct val="100000"/>
              </a:lnSpc>
              <a:buSzPct val="45000"/>
              <a:buFont typeface="StarSymbol"/>
              <a:buChar char="l"/>
            </a:pPr>
            <a:r>
              <a:rPr lang="en-IN" sz="1600">
                <a:solidFill>
                  <a:srgbClr val="292934"/>
                </a:solidFill>
                <a:latin typeface="Times New Roman"/>
              </a:rPr>
              <a:t>Distributed and Mobile Computing</a:t>
            </a:r>
            <a:endParaRPr/>
          </a:p>
          <a:p>
            <a:pPr>
              <a:lnSpc>
                <a:spcPct val="100000"/>
              </a:lnSpc>
              <a:buSzPct val="45000"/>
              <a:buFont typeface="StarSymbol"/>
              <a:buChar char="l"/>
            </a:pPr>
            <a:r>
              <a:rPr lang="en-IN" sz="1600">
                <a:solidFill>
                  <a:srgbClr val="292934"/>
                </a:solidFill>
                <a:latin typeface="Times New Roman"/>
              </a:rPr>
              <a:t>Software Lab</a:t>
            </a:r>
            <a:endParaRPr/>
          </a:p>
        </p:txBody>
      </p:sp>
      <p:sp>
        <p:nvSpPr>
          <p:cNvPr id="137" name="Line 3"/>
          <p:cNvSpPr/>
          <p:nvPr/>
        </p:nvSpPr>
        <p:spPr>
          <a:xfrm>
            <a:off x="533160" y="1447560"/>
            <a:ext cx="8153640" cy="0"/>
          </a:xfrm>
          <a:prstGeom prst="line">
            <a:avLst/>
          </a:prstGeom>
          <a:ln w="19080">
            <a:solidFill>
              <a:srgbClr val="d14d37"/>
            </a:solidFill>
            <a:round/>
          </a:ln>
        </p:spPr>
      </p:sp>
      <p:pic>
        <p:nvPicPr>
          <p:cNvPr id="138" name="Picture 5" descr=""/>
          <p:cNvPicPr/>
          <p:nvPr/>
        </p:nvPicPr>
        <p:blipFill>
          <a:blip r:embed="rId1"/>
          <a:srcRect l="25488" t="0" r="0" b="0"/>
          <a:stretch>
            <a:fillRect/>
          </a:stretch>
        </p:blipFill>
        <p:spPr>
          <a:xfrm>
            <a:off x="9360" y="533520"/>
            <a:ext cx="871200" cy="836280"/>
          </a:xfrm>
          <a:prstGeom prst="rect">
            <a:avLst/>
          </a:prstGeom>
          <a:ln>
            <a:noFill/>
          </a:ln>
        </p:spPr>
      </p:pic>
      <p:pic>
        <p:nvPicPr>
          <p:cNvPr id="139" name="" descr=""/>
          <p:cNvPicPr/>
          <p:nvPr/>
        </p:nvPicPr>
        <p:blipFill>
          <a:blip r:embed="rId2"/>
          <a:stretch>
            <a:fillRect/>
          </a:stretch>
        </p:blipFill>
        <p:spPr>
          <a:xfrm>
            <a:off x="7344000" y="376560"/>
            <a:ext cx="1511640" cy="7023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 name="CustomShape 1"/>
          <p:cNvSpPr/>
          <p:nvPr/>
        </p:nvSpPr>
        <p:spPr>
          <a:xfrm>
            <a:off x="533520" y="533520"/>
            <a:ext cx="8227800" cy="988920"/>
          </a:xfrm>
          <a:prstGeom prst="rect">
            <a:avLst/>
          </a:prstGeom>
          <a:noFill/>
          <a:ln>
            <a:noFill/>
          </a:ln>
        </p:spPr>
        <p:txBody>
          <a:bodyPr lIns="90000" rIns="90000" tIns="45000" bIns="45000" anchor="ctr"/>
          <a:p>
            <a:pPr>
              <a:lnSpc>
                <a:spcPct val="100000"/>
              </a:lnSpc>
            </a:pPr>
            <a:r>
              <a:rPr lang="en-IN" sz="4000">
                <a:solidFill>
                  <a:srgbClr val="d2533c"/>
                </a:solidFill>
                <a:latin typeface="Arial"/>
              </a:rPr>
              <a:t>Where I was (Software Lab)</a:t>
            </a:r>
            <a:endParaRPr/>
          </a:p>
        </p:txBody>
      </p:sp>
      <p:sp>
        <p:nvSpPr>
          <p:cNvPr id="141" name="CustomShape 2"/>
          <p:cNvSpPr/>
          <p:nvPr/>
        </p:nvSpPr>
        <p:spPr>
          <a:xfrm>
            <a:off x="459360" y="3497400"/>
            <a:ext cx="2162880" cy="1080360"/>
          </a:xfrm>
          <a:prstGeom prst="roundRect">
            <a:avLst>
              <a:gd name="adj" fmla="val 10000"/>
            </a:avLst>
          </a:prstGeom>
          <a:gradFill>
            <a:gsLst>
              <a:gs pos="0">
                <a:srgbClr val="7a8d83"/>
              </a:gs>
              <a:gs pos="100000">
                <a:srgbClr val="92a199"/>
              </a:gs>
            </a:gsLst>
            <a:path path="circle"/>
          </a:gradFill>
          <a:ln>
            <a:noFill/>
          </a:ln>
        </p:spPr>
        <p:txBody>
          <a:bodyPr lIns="12600" rIns="12600" tIns="44280" bIns="44280" anchor="ctr"/>
          <a:p>
            <a:pPr algn="ctr">
              <a:lnSpc>
                <a:spcPct val="90000"/>
              </a:lnSpc>
            </a:pPr>
            <a:r>
              <a:rPr lang="en-IN" sz="2000">
                <a:solidFill>
                  <a:srgbClr val="ffffff"/>
                </a:solidFill>
                <a:latin typeface="Arial"/>
              </a:rPr>
              <a:t>Software Lab</a:t>
            </a:r>
            <a:endParaRPr/>
          </a:p>
        </p:txBody>
      </p:sp>
      <p:sp>
        <p:nvSpPr>
          <p:cNvPr id="142" name="CustomShape 3"/>
          <p:cNvSpPr/>
          <p:nvPr/>
        </p:nvSpPr>
        <p:spPr>
          <a:xfrm rot="17692800">
            <a:off x="2026800" y="3085560"/>
            <a:ext cx="2055960" cy="38160"/>
          </a:xfrm>
          <a:prstGeom prst="rect">
            <a:avLst/>
          </a:prstGeom>
          <a:noFill/>
          <a:ln w="26280">
            <a:solidFill>
              <a:srgbClr val="726056"/>
            </a:solidFill>
            <a:round/>
          </a:ln>
        </p:spPr>
      </p:sp>
      <p:sp>
        <p:nvSpPr>
          <p:cNvPr id="143" name="CustomShape 4"/>
          <p:cNvSpPr/>
          <p:nvPr/>
        </p:nvSpPr>
        <p:spPr>
          <a:xfrm>
            <a:off x="3489840" y="1630440"/>
            <a:ext cx="2162880" cy="1080360"/>
          </a:xfrm>
          <a:prstGeom prst="roundRect">
            <a:avLst>
              <a:gd name="adj" fmla="val 10000"/>
            </a:avLst>
          </a:prstGeom>
          <a:gradFill>
            <a:gsLst>
              <a:gs pos="0">
                <a:srgbClr val="675043"/>
              </a:gs>
              <a:gs pos="100000">
                <a:srgbClr val="716055"/>
              </a:gs>
            </a:gsLst>
            <a:path path="circle"/>
          </a:gradFill>
          <a:ln>
            <a:noFill/>
          </a:ln>
        </p:spPr>
        <p:txBody>
          <a:bodyPr lIns="12600" rIns="12600" tIns="44280" bIns="44280" anchor="ctr"/>
          <a:p>
            <a:pPr algn="ctr">
              <a:lnSpc>
                <a:spcPct val="90000"/>
              </a:lnSpc>
            </a:pPr>
            <a:r>
              <a:rPr lang="en-IN" sz="2000">
                <a:solidFill>
                  <a:srgbClr val="ffffff"/>
                </a:solidFill>
                <a:latin typeface="Arial"/>
              </a:rPr>
              <a:t>System &amp; Policy</a:t>
            </a:r>
            <a:endParaRPr/>
          </a:p>
        </p:txBody>
      </p:sp>
      <p:sp>
        <p:nvSpPr>
          <p:cNvPr id="144" name="CustomShape 5"/>
          <p:cNvSpPr/>
          <p:nvPr/>
        </p:nvSpPr>
        <p:spPr>
          <a:xfrm rot="19457400">
            <a:off x="2522160" y="3706920"/>
            <a:ext cx="1064520" cy="38160"/>
          </a:xfrm>
          <a:prstGeom prst="rect">
            <a:avLst/>
          </a:prstGeom>
          <a:noFill/>
          <a:ln w="26280">
            <a:solidFill>
              <a:srgbClr val="726056"/>
            </a:solidFill>
            <a:round/>
          </a:ln>
        </p:spPr>
      </p:sp>
      <p:sp>
        <p:nvSpPr>
          <p:cNvPr id="145" name="CustomShape 6"/>
          <p:cNvSpPr/>
          <p:nvPr/>
        </p:nvSpPr>
        <p:spPr>
          <a:xfrm>
            <a:off x="3489840" y="2875320"/>
            <a:ext cx="2162880" cy="1080360"/>
          </a:xfrm>
          <a:prstGeom prst="roundRect">
            <a:avLst>
              <a:gd name="adj" fmla="val 10000"/>
            </a:avLst>
          </a:prstGeom>
          <a:gradFill>
            <a:gsLst>
              <a:gs pos="0">
                <a:srgbClr val="675043"/>
              </a:gs>
              <a:gs pos="100000">
                <a:srgbClr val="716055"/>
              </a:gs>
            </a:gsLst>
            <a:path path="circle"/>
          </a:gradFill>
          <a:ln>
            <a:noFill/>
          </a:ln>
        </p:spPr>
        <p:txBody>
          <a:bodyPr lIns="12600" rIns="12600" tIns="44280" bIns="44280" anchor="ctr"/>
          <a:p>
            <a:pPr algn="ctr">
              <a:lnSpc>
                <a:spcPct val="90000"/>
              </a:lnSpc>
            </a:pPr>
            <a:r>
              <a:rPr lang="en-IN" sz="2000">
                <a:solidFill>
                  <a:srgbClr val="ffffff"/>
                </a:solidFill>
                <a:latin typeface="Arial"/>
              </a:rPr>
              <a:t>Design</a:t>
            </a:r>
            <a:endParaRPr/>
          </a:p>
        </p:txBody>
      </p:sp>
      <p:sp>
        <p:nvSpPr>
          <p:cNvPr id="146" name="CustomShape 7"/>
          <p:cNvSpPr/>
          <p:nvPr/>
        </p:nvSpPr>
        <p:spPr>
          <a:xfrm rot="2142600">
            <a:off x="2523240" y="4328640"/>
            <a:ext cx="1064520" cy="38160"/>
          </a:xfrm>
          <a:prstGeom prst="rect">
            <a:avLst/>
          </a:prstGeom>
          <a:noFill/>
          <a:ln w="26280">
            <a:solidFill>
              <a:srgbClr val="726056"/>
            </a:solidFill>
            <a:round/>
          </a:ln>
        </p:spPr>
      </p:sp>
      <p:sp>
        <p:nvSpPr>
          <p:cNvPr id="147" name="CustomShape 8"/>
          <p:cNvSpPr/>
          <p:nvPr/>
        </p:nvSpPr>
        <p:spPr>
          <a:xfrm>
            <a:off x="3489840" y="4119840"/>
            <a:ext cx="2162880" cy="1080360"/>
          </a:xfrm>
          <a:prstGeom prst="roundRect">
            <a:avLst>
              <a:gd name="adj" fmla="val 10000"/>
            </a:avLst>
          </a:prstGeom>
          <a:gradFill>
            <a:gsLst>
              <a:gs pos="0">
                <a:srgbClr val="675043"/>
              </a:gs>
              <a:gs pos="100000">
                <a:srgbClr val="716055"/>
              </a:gs>
            </a:gsLst>
            <a:path path="circle"/>
          </a:gradFill>
          <a:ln>
            <a:noFill/>
          </a:ln>
        </p:spPr>
        <p:txBody>
          <a:bodyPr lIns="12600" rIns="12600" tIns="44280" bIns="44280" anchor="ctr"/>
          <a:p>
            <a:pPr algn="ctr">
              <a:lnSpc>
                <a:spcPct val="90000"/>
              </a:lnSpc>
            </a:pPr>
            <a:r>
              <a:rPr lang="en-IN" sz="2000">
                <a:solidFill>
                  <a:srgbClr val="ffffff"/>
                </a:solidFill>
                <a:latin typeface="Arial"/>
              </a:rPr>
              <a:t>Implementation</a:t>
            </a:r>
            <a:endParaRPr/>
          </a:p>
        </p:txBody>
      </p:sp>
      <p:sp>
        <p:nvSpPr>
          <p:cNvPr id="148" name="CustomShape 9"/>
          <p:cNvSpPr/>
          <p:nvPr/>
        </p:nvSpPr>
        <p:spPr>
          <a:xfrm rot="19457400">
            <a:off x="5552640" y="4329360"/>
            <a:ext cx="1064520" cy="38160"/>
          </a:xfrm>
          <a:prstGeom prst="rect">
            <a:avLst/>
          </a:prstGeom>
          <a:noFill/>
          <a:ln w="26280">
            <a:solidFill>
              <a:srgbClr val="4c5a6a"/>
            </a:solidFill>
            <a:round/>
          </a:ln>
        </p:spPr>
      </p:sp>
      <p:sp>
        <p:nvSpPr>
          <p:cNvPr id="149" name="CustomShape 10"/>
          <p:cNvSpPr/>
          <p:nvPr/>
        </p:nvSpPr>
        <p:spPr>
          <a:xfrm>
            <a:off x="6519960" y="3497400"/>
            <a:ext cx="2162880" cy="1080360"/>
          </a:xfrm>
          <a:prstGeom prst="roundRect">
            <a:avLst>
              <a:gd name="adj" fmla="val 10000"/>
            </a:avLst>
          </a:prstGeom>
          <a:gradFill>
            <a:gsLst>
              <a:gs pos="0">
                <a:srgbClr val="3b4d60"/>
              </a:gs>
              <a:gs pos="100000">
                <a:srgbClr val="4b5969"/>
              </a:gs>
            </a:gsLst>
            <a:path path="circle"/>
          </a:gradFill>
          <a:ln>
            <a:noFill/>
          </a:ln>
        </p:spPr>
        <p:txBody>
          <a:bodyPr lIns="12600" rIns="12600" tIns="44280" bIns="44280" anchor="ctr"/>
          <a:p>
            <a:pPr algn="ctr">
              <a:lnSpc>
                <a:spcPct val="90000"/>
              </a:lnSpc>
            </a:pPr>
            <a:r>
              <a:rPr lang="en-IN" sz="2000">
                <a:solidFill>
                  <a:srgbClr val="ffffff"/>
                </a:solidFill>
                <a:latin typeface="Arial"/>
              </a:rPr>
              <a:t>Code Shipped to Production</a:t>
            </a:r>
            <a:endParaRPr/>
          </a:p>
        </p:txBody>
      </p:sp>
      <p:sp>
        <p:nvSpPr>
          <p:cNvPr id="150" name="CustomShape 11"/>
          <p:cNvSpPr/>
          <p:nvPr/>
        </p:nvSpPr>
        <p:spPr>
          <a:xfrm rot="2142600">
            <a:off x="5553720" y="4951080"/>
            <a:ext cx="1064520" cy="38160"/>
          </a:xfrm>
          <a:prstGeom prst="rect">
            <a:avLst/>
          </a:prstGeom>
          <a:noFill/>
          <a:ln w="26280">
            <a:solidFill>
              <a:srgbClr val="4c5a6a"/>
            </a:solidFill>
            <a:round/>
          </a:ln>
        </p:spPr>
      </p:sp>
      <p:sp>
        <p:nvSpPr>
          <p:cNvPr id="151" name="CustomShape 12"/>
          <p:cNvSpPr/>
          <p:nvPr/>
        </p:nvSpPr>
        <p:spPr>
          <a:xfrm>
            <a:off x="6519960" y="4741920"/>
            <a:ext cx="2162880" cy="1080360"/>
          </a:xfrm>
          <a:prstGeom prst="roundRect">
            <a:avLst>
              <a:gd name="adj" fmla="val 10000"/>
            </a:avLst>
          </a:prstGeom>
          <a:solidFill>
            <a:srgbClr val="6e2619"/>
          </a:solidFill>
          <a:ln>
            <a:noFill/>
          </a:ln>
        </p:spPr>
        <p:txBody>
          <a:bodyPr lIns="12600" rIns="12600" tIns="44280" bIns="44280" anchor="ctr"/>
          <a:p>
            <a:pPr algn="ctr">
              <a:lnSpc>
                <a:spcPct val="90000"/>
              </a:lnSpc>
            </a:pPr>
            <a:r>
              <a:rPr lang="en-IN" sz="2000">
                <a:solidFill>
                  <a:srgbClr val="ffffff"/>
                </a:solidFill>
                <a:latin typeface="Arial"/>
              </a:rPr>
              <a:t>Communication &amp; Awareness</a:t>
            </a:r>
            <a:endParaRPr/>
          </a:p>
        </p:txBody>
      </p:sp>
      <p:sp>
        <p:nvSpPr>
          <p:cNvPr id="152" name="CustomShape 13"/>
          <p:cNvSpPr/>
          <p:nvPr/>
        </p:nvSpPr>
        <p:spPr>
          <a:xfrm rot="3907200">
            <a:off x="2028240" y="4951080"/>
            <a:ext cx="2055960" cy="38160"/>
          </a:xfrm>
          <a:prstGeom prst="rect">
            <a:avLst/>
          </a:prstGeom>
          <a:noFill/>
          <a:ln w="26280">
            <a:solidFill>
              <a:srgbClr val="726056"/>
            </a:solidFill>
            <a:round/>
          </a:ln>
        </p:spPr>
      </p:sp>
      <p:sp>
        <p:nvSpPr>
          <p:cNvPr id="153" name="CustomShape 14"/>
          <p:cNvSpPr/>
          <p:nvPr/>
        </p:nvSpPr>
        <p:spPr>
          <a:xfrm>
            <a:off x="3489840" y="5364360"/>
            <a:ext cx="2162880" cy="1080360"/>
          </a:xfrm>
          <a:prstGeom prst="roundRect">
            <a:avLst>
              <a:gd name="adj" fmla="val 10000"/>
            </a:avLst>
          </a:prstGeom>
          <a:gradFill>
            <a:gsLst>
              <a:gs pos="0">
                <a:srgbClr val="675043"/>
              </a:gs>
              <a:gs pos="100000">
                <a:srgbClr val="716055"/>
              </a:gs>
            </a:gsLst>
            <a:path path="circle"/>
          </a:gradFill>
          <a:ln>
            <a:noFill/>
          </a:ln>
        </p:spPr>
        <p:txBody>
          <a:bodyPr lIns="12600" rIns="12600" tIns="44280" bIns="44280" anchor="ctr"/>
          <a:p>
            <a:pPr algn="ctr">
              <a:lnSpc>
                <a:spcPct val="90000"/>
              </a:lnSpc>
            </a:pPr>
            <a:r>
              <a:rPr lang="en-IN" sz="2000">
                <a:solidFill>
                  <a:srgbClr val="ffffff"/>
                </a:solidFill>
                <a:latin typeface="Arial"/>
              </a:rPr>
              <a:t>Management (Code)</a:t>
            </a:r>
            <a:endParaRPr/>
          </a:p>
        </p:txBody>
      </p:sp>
      <p:sp>
        <p:nvSpPr>
          <p:cNvPr id="154" name="Line 15"/>
          <p:cNvSpPr/>
          <p:nvPr/>
        </p:nvSpPr>
        <p:spPr>
          <a:xfrm>
            <a:off x="533160" y="1447560"/>
            <a:ext cx="8153640" cy="0"/>
          </a:xfrm>
          <a:prstGeom prst="line">
            <a:avLst/>
          </a:prstGeom>
          <a:ln w="19080">
            <a:solidFill>
              <a:srgbClr val="d14d37"/>
            </a:solidFill>
            <a:round/>
          </a:ln>
        </p:spPr>
      </p:sp>
      <p:pic>
        <p:nvPicPr>
          <p:cNvPr id="155" name="Picture 5" descr=""/>
          <p:cNvPicPr/>
          <p:nvPr/>
        </p:nvPicPr>
        <p:blipFill>
          <a:blip r:embed="rId1"/>
          <a:srcRect l="25488" t="0" r="0" b="0"/>
          <a:stretch>
            <a:fillRect/>
          </a:stretch>
        </p:blipFill>
        <p:spPr>
          <a:xfrm>
            <a:off x="9360" y="533520"/>
            <a:ext cx="871200" cy="836280"/>
          </a:xfrm>
          <a:prstGeom prst="rect">
            <a:avLst/>
          </a:prstGeom>
          <a:ln>
            <a:noFill/>
          </a:ln>
        </p:spPr>
      </p:pic>
      <p:pic>
        <p:nvPicPr>
          <p:cNvPr id="156" name="" descr=""/>
          <p:cNvPicPr/>
          <p:nvPr/>
        </p:nvPicPr>
        <p:blipFill>
          <a:blip r:embed="rId2"/>
          <a:stretch>
            <a:fillRect/>
          </a:stretch>
        </p:blipFill>
        <p:spPr>
          <a:xfrm>
            <a:off x="7344000" y="376560"/>
            <a:ext cx="1511640" cy="70236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533520" y="533520"/>
            <a:ext cx="8227800" cy="988920"/>
          </a:xfrm>
          <a:prstGeom prst="rect">
            <a:avLst/>
          </a:prstGeom>
          <a:noFill/>
          <a:ln>
            <a:noFill/>
          </a:ln>
        </p:spPr>
        <p:txBody>
          <a:bodyPr lIns="90000" rIns="90000" tIns="45000" bIns="45000" anchor="ctr"/>
          <a:p>
            <a:pPr>
              <a:lnSpc>
                <a:spcPct val="100000"/>
              </a:lnSpc>
            </a:pPr>
            <a:r>
              <a:rPr lang="en-IN" sz="4000">
                <a:solidFill>
                  <a:srgbClr val="d2533c"/>
                </a:solidFill>
                <a:latin typeface="Arial"/>
              </a:rPr>
              <a:t>Tasks </a:t>
            </a:r>
            <a:r>
              <a:rPr lang="en-IN" sz="2600">
                <a:solidFill>
                  <a:srgbClr val="d2533c"/>
                </a:solidFill>
                <a:latin typeface="Arial"/>
              </a:rPr>
              <a:t>(My role: Software Engineering  Intern)</a:t>
            </a:r>
            <a:endParaRPr/>
          </a:p>
        </p:txBody>
      </p:sp>
      <p:sp>
        <p:nvSpPr>
          <p:cNvPr id="158" name="CustomShape 2"/>
          <p:cNvSpPr/>
          <p:nvPr/>
        </p:nvSpPr>
        <p:spPr>
          <a:xfrm>
            <a:off x="600120" y="1883160"/>
            <a:ext cx="3903480" cy="353160"/>
          </a:xfrm>
          <a:prstGeom prst="rect">
            <a:avLst/>
          </a:prstGeom>
          <a:noFill/>
          <a:ln>
            <a:noFill/>
          </a:ln>
        </p:spPr>
        <p:txBody>
          <a:bodyPr lIns="53280" rIns="53280" tIns="53280" bIns="53280" anchor="b"/>
          <a:p>
            <a:pPr>
              <a:lnSpc>
                <a:spcPct val="90000"/>
              </a:lnSpc>
            </a:pPr>
            <a:r>
              <a:rPr b="1" lang="en-IN" sz="1400">
                <a:solidFill>
                  <a:srgbClr val="3c231e"/>
                </a:solidFill>
                <a:latin typeface="Arial"/>
              </a:rPr>
              <a:t>Understanding the Software Structure</a:t>
            </a:r>
            <a:endParaRPr/>
          </a:p>
        </p:txBody>
      </p:sp>
      <p:sp>
        <p:nvSpPr>
          <p:cNvPr id="159" name="CustomShape 3"/>
          <p:cNvSpPr/>
          <p:nvPr/>
        </p:nvSpPr>
        <p:spPr>
          <a:xfrm>
            <a:off x="600120" y="2238120"/>
            <a:ext cx="518760" cy="84960"/>
          </a:xfrm>
          <a:prstGeom prst="parallelogram">
            <a:avLst>
              <a:gd name="adj" fmla="val 140840"/>
            </a:avLst>
          </a:prstGeom>
          <a:solidFill>
            <a:srgbClr val="ad8f67"/>
          </a:solidFill>
          <a:ln w="26280">
            <a:solidFill>
              <a:srgbClr val="ad8f67"/>
            </a:solidFill>
            <a:round/>
          </a:ln>
        </p:spPr>
      </p:sp>
      <p:sp>
        <p:nvSpPr>
          <p:cNvPr id="160" name="CustomShape 4"/>
          <p:cNvSpPr/>
          <p:nvPr/>
        </p:nvSpPr>
        <p:spPr>
          <a:xfrm>
            <a:off x="1151280" y="2238120"/>
            <a:ext cx="518760" cy="84960"/>
          </a:xfrm>
          <a:prstGeom prst="parallelogram">
            <a:avLst>
              <a:gd name="adj" fmla="val 140840"/>
            </a:avLst>
          </a:prstGeom>
          <a:solidFill>
            <a:srgbClr val="ad8f67"/>
          </a:solidFill>
          <a:ln w="26280">
            <a:solidFill>
              <a:srgbClr val="ad8f67"/>
            </a:solidFill>
            <a:round/>
          </a:ln>
        </p:spPr>
      </p:sp>
      <p:sp>
        <p:nvSpPr>
          <p:cNvPr id="161" name="CustomShape 5"/>
          <p:cNvSpPr/>
          <p:nvPr/>
        </p:nvSpPr>
        <p:spPr>
          <a:xfrm>
            <a:off x="1702080" y="2238120"/>
            <a:ext cx="518760" cy="84960"/>
          </a:xfrm>
          <a:prstGeom prst="parallelogram">
            <a:avLst>
              <a:gd name="adj" fmla="val 140840"/>
            </a:avLst>
          </a:prstGeom>
          <a:solidFill>
            <a:srgbClr val="ad8f67"/>
          </a:solidFill>
          <a:ln w="26280">
            <a:solidFill>
              <a:srgbClr val="ad8f67"/>
            </a:solidFill>
            <a:round/>
          </a:ln>
        </p:spPr>
      </p:sp>
      <p:sp>
        <p:nvSpPr>
          <p:cNvPr id="162" name="CustomShape 6"/>
          <p:cNvSpPr/>
          <p:nvPr/>
        </p:nvSpPr>
        <p:spPr>
          <a:xfrm>
            <a:off x="2253240" y="2238120"/>
            <a:ext cx="518760" cy="84960"/>
          </a:xfrm>
          <a:prstGeom prst="parallelogram">
            <a:avLst>
              <a:gd name="adj" fmla="val 140840"/>
            </a:avLst>
          </a:prstGeom>
          <a:solidFill>
            <a:srgbClr val="ad8f67"/>
          </a:solidFill>
          <a:ln w="26280">
            <a:solidFill>
              <a:srgbClr val="ad8f67"/>
            </a:solidFill>
            <a:round/>
          </a:ln>
        </p:spPr>
      </p:sp>
      <p:sp>
        <p:nvSpPr>
          <p:cNvPr id="163" name="CustomShape 7"/>
          <p:cNvSpPr/>
          <p:nvPr/>
        </p:nvSpPr>
        <p:spPr>
          <a:xfrm>
            <a:off x="2804400" y="2238120"/>
            <a:ext cx="518760" cy="84960"/>
          </a:xfrm>
          <a:prstGeom prst="parallelogram">
            <a:avLst>
              <a:gd name="adj" fmla="val 140840"/>
            </a:avLst>
          </a:prstGeom>
          <a:solidFill>
            <a:srgbClr val="ad8f67"/>
          </a:solidFill>
          <a:ln w="26280">
            <a:solidFill>
              <a:srgbClr val="ad8f67"/>
            </a:solidFill>
            <a:round/>
          </a:ln>
        </p:spPr>
      </p:sp>
      <p:sp>
        <p:nvSpPr>
          <p:cNvPr id="164" name="CustomShape 8"/>
          <p:cNvSpPr/>
          <p:nvPr/>
        </p:nvSpPr>
        <p:spPr>
          <a:xfrm>
            <a:off x="3355560" y="2238120"/>
            <a:ext cx="518760" cy="84960"/>
          </a:xfrm>
          <a:prstGeom prst="parallelogram">
            <a:avLst>
              <a:gd name="adj" fmla="val 140840"/>
            </a:avLst>
          </a:prstGeom>
          <a:solidFill>
            <a:srgbClr val="ad8f67"/>
          </a:solidFill>
          <a:ln w="26280">
            <a:solidFill>
              <a:srgbClr val="ad8f67"/>
            </a:solidFill>
            <a:round/>
          </a:ln>
        </p:spPr>
      </p:sp>
      <p:sp>
        <p:nvSpPr>
          <p:cNvPr id="165" name="CustomShape 9"/>
          <p:cNvSpPr/>
          <p:nvPr/>
        </p:nvSpPr>
        <p:spPr>
          <a:xfrm>
            <a:off x="3906360" y="2238120"/>
            <a:ext cx="518760" cy="84960"/>
          </a:xfrm>
          <a:prstGeom prst="parallelogram">
            <a:avLst>
              <a:gd name="adj" fmla="val 140840"/>
            </a:avLst>
          </a:prstGeom>
          <a:solidFill>
            <a:srgbClr val="ad8f67"/>
          </a:solidFill>
          <a:ln w="26280">
            <a:solidFill>
              <a:srgbClr val="ad8f67"/>
            </a:solidFill>
            <a:round/>
          </a:ln>
        </p:spPr>
      </p:sp>
      <p:sp>
        <p:nvSpPr>
          <p:cNvPr id="166" name="CustomShape 10"/>
          <p:cNvSpPr/>
          <p:nvPr/>
        </p:nvSpPr>
        <p:spPr>
          <a:xfrm>
            <a:off x="600120" y="2439000"/>
            <a:ext cx="3903480" cy="353160"/>
          </a:xfrm>
          <a:prstGeom prst="rect">
            <a:avLst/>
          </a:prstGeom>
          <a:noFill/>
          <a:ln>
            <a:noFill/>
          </a:ln>
        </p:spPr>
        <p:txBody>
          <a:bodyPr lIns="53280" rIns="53280" tIns="53280" bIns="53280" anchor="b"/>
          <a:p>
            <a:pPr>
              <a:lnSpc>
                <a:spcPct val="90000"/>
              </a:lnSpc>
            </a:pPr>
            <a:r>
              <a:rPr b="1" lang="en-IN" sz="1400">
                <a:solidFill>
                  <a:srgbClr val="3c231e"/>
                </a:solidFill>
                <a:latin typeface="Arial"/>
              </a:rPr>
              <a:t>Writing Efficient Cloud Code</a:t>
            </a:r>
            <a:endParaRPr/>
          </a:p>
        </p:txBody>
      </p:sp>
      <p:sp>
        <p:nvSpPr>
          <p:cNvPr id="167" name="CustomShape 11"/>
          <p:cNvSpPr/>
          <p:nvPr/>
        </p:nvSpPr>
        <p:spPr>
          <a:xfrm>
            <a:off x="600120" y="2793960"/>
            <a:ext cx="518760" cy="84960"/>
          </a:xfrm>
          <a:prstGeom prst="parallelogram">
            <a:avLst>
              <a:gd name="adj" fmla="val 140840"/>
            </a:avLst>
          </a:prstGeom>
          <a:solidFill>
            <a:srgbClr val="ad8f67"/>
          </a:solidFill>
          <a:ln w="26280">
            <a:solidFill>
              <a:srgbClr val="ad8f67"/>
            </a:solidFill>
            <a:round/>
          </a:ln>
        </p:spPr>
      </p:sp>
      <p:sp>
        <p:nvSpPr>
          <p:cNvPr id="168" name="CustomShape 12"/>
          <p:cNvSpPr/>
          <p:nvPr/>
        </p:nvSpPr>
        <p:spPr>
          <a:xfrm>
            <a:off x="1151280" y="2793960"/>
            <a:ext cx="518760" cy="84960"/>
          </a:xfrm>
          <a:prstGeom prst="parallelogram">
            <a:avLst>
              <a:gd name="adj" fmla="val 140840"/>
            </a:avLst>
          </a:prstGeom>
          <a:solidFill>
            <a:srgbClr val="ad8f67"/>
          </a:solidFill>
          <a:ln w="26280">
            <a:solidFill>
              <a:srgbClr val="ad8f67"/>
            </a:solidFill>
            <a:round/>
          </a:ln>
        </p:spPr>
      </p:sp>
      <p:sp>
        <p:nvSpPr>
          <p:cNvPr id="169" name="CustomShape 13"/>
          <p:cNvSpPr/>
          <p:nvPr/>
        </p:nvSpPr>
        <p:spPr>
          <a:xfrm>
            <a:off x="1702080" y="2793960"/>
            <a:ext cx="518760" cy="84960"/>
          </a:xfrm>
          <a:prstGeom prst="parallelogram">
            <a:avLst>
              <a:gd name="adj" fmla="val 140840"/>
            </a:avLst>
          </a:prstGeom>
          <a:solidFill>
            <a:srgbClr val="ad8f67"/>
          </a:solidFill>
          <a:ln w="26280">
            <a:solidFill>
              <a:srgbClr val="ad8f67"/>
            </a:solidFill>
            <a:round/>
          </a:ln>
        </p:spPr>
      </p:sp>
      <p:sp>
        <p:nvSpPr>
          <p:cNvPr id="170" name="CustomShape 14"/>
          <p:cNvSpPr/>
          <p:nvPr/>
        </p:nvSpPr>
        <p:spPr>
          <a:xfrm>
            <a:off x="2253240" y="2793960"/>
            <a:ext cx="518760" cy="84960"/>
          </a:xfrm>
          <a:prstGeom prst="parallelogram">
            <a:avLst>
              <a:gd name="adj" fmla="val 140840"/>
            </a:avLst>
          </a:prstGeom>
          <a:solidFill>
            <a:srgbClr val="ad8f67"/>
          </a:solidFill>
          <a:ln w="26280">
            <a:solidFill>
              <a:srgbClr val="ad8f67"/>
            </a:solidFill>
            <a:round/>
          </a:ln>
        </p:spPr>
      </p:sp>
      <p:sp>
        <p:nvSpPr>
          <p:cNvPr id="171" name="CustomShape 15"/>
          <p:cNvSpPr/>
          <p:nvPr/>
        </p:nvSpPr>
        <p:spPr>
          <a:xfrm>
            <a:off x="2804400" y="2793960"/>
            <a:ext cx="518760" cy="84960"/>
          </a:xfrm>
          <a:prstGeom prst="parallelogram">
            <a:avLst>
              <a:gd name="adj" fmla="val 140840"/>
            </a:avLst>
          </a:prstGeom>
          <a:solidFill>
            <a:srgbClr val="ad8f67"/>
          </a:solidFill>
          <a:ln w="26280">
            <a:solidFill>
              <a:srgbClr val="ad8f67"/>
            </a:solidFill>
            <a:round/>
          </a:ln>
        </p:spPr>
      </p:sp>
      <p:sp>
        <p:nvSpPr>
          <p:cNvPr id="172" name="CustomShape 16"/>
          <p:cNvSpPr/>
          <p:nvPr/>
        </p:nvSpPr>
        <p:spPr>
          <a:xfrm>
            <a:off x="3355560" y="2793960"/>
            <a:ext cx="518760" cy="84960"/>
          </a:xfrm>
          <a:prstGeom prst="parallelogram">
            <a:avLst>
              <a:gd name="adj" fmla="val 140840"/>
            </a:avLst>
          </a:prstGeom>
          <a:solidFill>
            <a:srgbClr val="ad8f67"/>
          </a:solidFill>
          <a:ln w="26280">
            <a:solidFill>
              <a:srgbClr val="ad8f67"/>
            </a:solidFill>
            <a:round/>
          </a:ln>
        </p:spPr>
      </p:sp>
      <p:sp>
        <p:nvSpPr>
          <p:cNvPr id="173" name="CustomShape 17"/>
          <p:cNvSpPr/>
          <p:nvPr/>
        </p:nvSpPr>
        <p:spPr>
          <a:xfrm>
            <a:off x="3906360" y="2793960"/>
            <a:ext cx="518760" cy="84960"/>
          </a:xfrm>
          <a:prstGeom prst="parallelogram">
            <a:avLst>
              <a:gd name="adj" fmla="val 140840"/>
            </a:avLst>
          </a:prstGeom>
          <a:solidFill>
            <a:srgbClr val="ad8f67"/>
          </a:solidFill>
          <a:ln w="26280">
            <a:solidFill>
              <a:srgbClr val="ad8f67"/>
            </a:solidFill>
            <a:round/>
          </a:ln>
        </p:spPr>
      </p:sp>
      <p:sp>
        <p:nvSpPr>
          <p:cNvPr id="174" name="CustomShape 18"/>
          <p:cNvSpPr/>
          <p:nvPr/>
        </p:nvSpPr>
        <p:spPr>
          <a:xfrm>
            <a:off x="600120" y="2994840"/>
            <a:ext cx="3903480" cy="353160"/>
          </a:xfrm>
          <a:prstGeom prst="rect">
            <a:avLst/>
          </a:prstGeom>
          <a:noFill/>
          <a:ln>
            <a:noFill/>
          </a:ln>
        </p:spPr>
        <p:txBody>
          <a:bodyPr lIns="53280" rIns="53280" tIns="53280" bIns="53280" anchor="b"/>
          <a:p>
            <a:pPr>
              <a:lnSpc>
                <a:spcPct val="90000"/>
              </a:lnSpc>
            </a:pPr>
            <a:r>
              <a:rPr b="1" lang="en-IN" sz="1400">
                <a:solidFill>
                  <a:srgbClr val="3c231e"/>
                </a:solidFill>
                <a:latin typeface="Arial"/>
              </a:rPr>
              <a:t>Coding Server Side</a:t>
            </a:r>
            <a:endParaRPr/>
          </a:p>
        </p:txBody>
      </p:sp>
      <p:sp>
        <p:nvSpPr>
          <p:cNvPr id="175" name="CustomShape 19"/>
          <p:cNvSpPr/>
          <p:nvPr/>
        </p:nvSpPr>
        <p:spPr>
          <a:xfrm>
            <a:off x="600120" y="3350160"/>
            <a:ext cx="518760" cy="84960"/>
          </a:xfrm>
          <a:prstGeom prst="parallelogram">
            <a:avLst>
              <a:gd name="adj" fmla="val 140840"/>
            </a:avLst>
          </a:prstGeom>
          <a:solidFill>
            <a:srgbClr val="ad8f67"/>
          </a:solidFill>
          <a:ln w="26280">
            <a:solidFill>
              <a:srgbClr val="ad8f67"/>
            </a:solidFill>
            <a:round/>
          </a:ln>
        </p:spPr>
      </p:sp>
      <p:sp>
        <p:nvSpPr>
          <p:cNvPr id="176" name="CustomShape 20"/>
          <p:cNvSpPr/>
          <p:nvPr/>
        </p:nvSpPr>
        <p:spPr>
          <a:xfrm>
            <a:off x="1151280" y="3350160"/>
            <a:ext cx="518760" cy="84960"/>
          </a:xfrm>
          <a:prstGeom prst="parallelogram">
            <a:avLst>
              <a:gd name="adj" fmla="val 140840"/>
            </a:avLst>
          </a:prstGeom>
          <a:solidFill>
            <a:srgbClr val="ad8f67"/>
          </a:solidFill>
          <a:ln w="26280">
            <a:solidFill>
              <a:srgbClr val="ad8f67"/>
            </a:solidFill>
            <a:round/>
          </a:ln>
        </p:spPr>
      </p:sp>
      <p:sp>
        <p:nvSpPr>
          <p:cNvPr id="177" name="CustomShape 21"/>
          <p:cNvSpPr/>
          <p:nvPr/>
        </p:nvSpPr>
        <p:spPr>
          <a:xfrm>
            <a:off x="1702080" y="3350160"/>
            <a:ext cx="518760" cy="84960"/>
          </a:xfrm>
          <a:prstGeom prst="parallelogram">
            <a:avLst>
              <a:gd name="adj" fmla="val 140840"/>
            </a:avLst>
          </a:prstGeom>
          <a:solidFill>
            <a:srgbClr val="ad8f67"/>
          </a:solidFill>
          <a:ln w="26280">
            <a:solidFill>
              <a:srgbClr val="ad8f67"/>
            </a:solidFill>
            <a:round/>
          </a:ln>
        </p:spPr>
      </p:sp>
      <p:sp>
        <p:nvSpPr>
          <p:cNvPr id="178" name="CustomShape 22"/>
          <p:cNvSpPr/>
          <p:nvPr/>
        </p:nvSpPr>
        <p:spPr>
          <a:xfrm>
            <a:off x="2253240" y="3350160"/>
            <a:ext cx="518760" cy="84960"/>
          </a:xfrm>
          <a:prstGeom prst="parallelogram">
            <a:avLst>
              <a:gd name="adj" fmla="val 140840"/>
            </a:avLst>
          </a:prstGeom>
          <a:solidFill>
            <a:srgbClr val="ad8f67"/>
          </a:solidFill>
          <a:ln w="26280">
            <a:solidFill>
              <a:srgbClr val="ad8f67"/>
            </a:solidFill>
            <a:round/>
          </a:ln>
        </p:spPr>
      </p:sp>
      <p:sp>
        <p:nvSpPr>
          <p:cNvPr id="179" name="CustomShape 23"/>
          <p:cNvSpPr/>
          <p:nvPr/>
        </p:nvSpPr>
        <p:spPr>
          <a:xfrm>
            <a:off x="2804400" y="3350160"/>
            <a:ext cx="518760" cy="84960"/>
          </a:xfrm>
          <a:prstGeom prst="parallelogram">
            <a:avLst>
              <a:gd name="adj" fmla="val 140840"/>
            </a:avLst>
          </a:prstGeom>
          <a:solidFill>
            <a:srgbClr val="ad8f67"/>
          </a:solidFill>
          <a:ln w="26280">
            <a:solidFill>
              <a:srgbClr val="ad8f67"/>
            </a:solidFill>
            <a:round/>
          </a:ln>
        </p:spPr>
      </p:sp>
      <p:sp>
        <p:nvSpPr>
          <p:cNvPr id="180" name="CustomShape 24"/>
          <p:cNvSpPr/>
          <p:nvPr/>
        </p:nvSpPr>
        <p:spPr>
          <a:xfrm>
            <a:off x="3355560" y="3350160"/>
            <a:ext cx="518760" cy="84960"/>
          </a:xfrm>
          <a:prstGeom prst="parallelogram">
            <a:avLst>
              <a:gd name="adj" fmla="val 140840"/>
            </a:avLst>
          </a:prstGeom>
          <a:solidFill>
            <a:srgbClr val="ad8f67"/>
          </a:solidFill>
          <a:ln w="26280">
            <a:solidFill>
              <a:srgbClr val="ad8f67"/>
            </a:solidFill>
            <a:round/>
          </a:ln>
        </p:spPr>
      </p:sp>
      <p:sp>
        <p:nvSpPr>
          <p:cNvPr id="181" name="CustomShape 25"/>
          <p:cNvSpPr/>
          <p:nvPr/>
        </p:nvSpPr>
        <p:spPr>
          <a:xfrm>
            <a:off x="3906360" y="3350160"/>
            <a:ext cx="518760" cy="84960"/>
          </a:xfrm>
          <a:prstGeom prst="parallelogram">
            <a:avLst>
              <a:gd name="adj" fmla="val 140840"/>
            </a:avLst>
          </a:prstGeom>
          <a:solidFill>
            <a:srgbClr val="ad8f67"/>
          </a:solidFill>
          <a:ln w="26280">
            <a:solidFill>
              <a:srgbClr val="ad8f67"/>
            </a:solidFill>
            <a:round/>
          </a:ln>
        </p:spPr>
      </p:sp>
      <p:sp>
        <p:nvSpPr>
          <p:cNvPr id="182" name="CustomShape 26"/>
          <p:cNvSpPr/>
          <p:nvPr/>
        </p:nvSpPr>
        <p:spPr>
          <a:xfrm>
            <a:off x="600120" y="3551040"/>
            <a:ext cx="3903480" cy="353160"/>
          </a:xfrm>
          <a:prstGeom prst="rect">
            <a:avLst/>
          </a:prstGeom>
          <a:noFill/>
          <a:ln>
            <a:noFill/>
          </a:ln>
        </p:spPr>
        <p:txBody>
          <a:bodyPr lIns="53280" rIns="53280" tIns="53280" bIns="53280" anchor="b"/>
          <a:p>
            <a:pPr>
              <a:lnSpc>
                <a:spcPct val="90000"/>
              </a:lnSpc>
            </a:pPr>
            <a:r>
              <a:rPr b="1" lang="en-IN" sz="1400">
                <a:solidFill>
                  <a:srgbClr val="3c231e"/>
                </a:solidFill>
                <a:latin typeface="Arial"/>
              </a:rPr>
              <a:t>Coding Client Side</a:t>
            </a:r>
            <a:endParaRPr/>
          </a:p>
        </p:txBody>
      </p:sp>
      <p:sp>
        <p:nvSpPr>
          <p:cNvPr id="183" name="CustomShape 27"/>
          <p:cNvSpPr/>
          <p:nvPr/>
        </p:nvSpPr>
        <p:spPr>
          <a:xfrm>
            <a:off x="600120" y="3906000"/>
            <a:ext cx="518760" cy="84960"/>
          </a:xfrm>
          <a:prstGeom prst="parallelogram">
            <a:avLst>
              <a:gd name="adj" fmla="val 140840"/>
            </a:avLst>
          </a:prstGeom>
          <a:solidFill>
            <a:srgbClr val="ad8f67"/>
          </a:solidFill>
          <a:ln w="26280">
            <a:solidFill>
              <a:srgbClr val="ad8f67"/>
            </a:solidFill>
            <a:round/>
          </a:ln>
        </p:spPr>
      </p:sp>
      <p:sp>
        <p:nvSpPr>
          <p:cNvPr id="184" name="CustomShape 28"/>
          <p:cNvSpPr/>
          <p:nvPr/>
        </p:nvSpPr>
        <p:spPr>
          <a:xfrm>
            <a:off x="1151280" y="3906000"/>
            <a:ext cx="518760" cy="84960"/>
          </a:xfrm>
          <a:prstGeom prst="parallelogram">
            <a:avLst>
              <a:gd name="adj" fmla="val 140840"/>
            </a:avLst>
          </a:prstGeom>
          <a:solidFill>
            <a:srgbClr val="ad8f67"/>
          </a:solidFill>
          <a:ln w="26280">
            <a:solidFill>
              <a:srgbClr val="ad8f67"/>
            </a:solidFill>
            <a:round/>
          </a:ln>
        </p:spPr>
      </p:sp>
      <p:sp>
        <p:nvSpPr>
          <p:cNvPr id="185" name="CustomShape 29"/>
          <p:cNvSpPr/>
          <p:nvPr/>
        </p:nvSpPr>
        <p:spPr>
          <a:xfrm>
            <a:off x="1702080" y="3906000"/>
            <a:ext cx="518760" cy="84960"/>
          </a:xfrm>
          <a:prstGeom prst="parallelogram">
            <a:avLst>
              <a:gd name="adj" fmla="val 140840"/>
            </a:avLst>
          </a:prstGeom>
          <a:solidFill>
            <a:srgbClr val="ad8f67"/>
          </a:solidFill>
          <a:ln w="26280">
            <a:solidFill>
              <a:srgbClr val="ad8f67"/>
            </a:solidFill>
            <a:round/>
          </a:ln>
        </p:spPr>
      </p:sp>
      <p:sp>
        <p:nvSpPr>
          <p:cNvPr id="186" name="CustomShape 30"/>
          <p:cNvSpPr/>
          <p:nvPr/>
        </p:nvSpPr>
        <p:spPr>
          <a:xfrm>
            <a:off x="2253240" y="3906000"/>
            <a:ext cx="518760" cy="84960"/>
          </a:xfrm>
          <a:prstGeom prst="parallelogram">
            <a:avLst>
              <a:gd name="adj" fmla="val 140840"/>
            </a:avLst>
          </a:prstGeom>
          <a:solidFill>
            <a:srgbClr val="ad8f67"/>
          </a:solidFill>
          <a:ln w="26280">
            <a:solidFill>
              <a:srgbClr val="ad8f67"/>
            </a:solidFill>
            <a:round/>
          </a:ln>
        </p:spPr>
      </p:sp>
      <p:sp>
        <p:nvSpPr>
          <p:cNvPr id="187" name="CustomShape 31"/>
          <p:cNvSpPr/>
          <p:nvPr/>
        </p:nvSpPr>
        <p:spPr>
          <a:xfrm>
            <a:off x="2804400" y="3906000"/>
            <a:ext cx="518760" cy="84960"/>
          </a:xfrm>
          <a:prstGeom prst="parallelogram">
            <a:avLst>
              <a:gd name="adj" fmla="val 140840"/>
            </a:avLst>
          </a:prstGeom>
          <a:solidFill>
            <a:srgbClr val="ad8f67"/>
          </a:solidFill>
          <a:ln w="26280">
            <a:solidFill>
              <a:srgbClr val="ad8f67"/>
            </a:solidFill>
            <a:round/>
          </a:ln>
        </p:spPr>
      </p:sp>
      <p:sp>
        <p:nvSpPr>
          <p:cNvPr id="188" name="CustomShape 32"/>
          <p:cNvSpPr/>
          <p:nvPr/>
        </p:nvSpPr>
        <p:spPr>
          <a:xfrm>
            <a:off x="3355560" y="3906000"/>
            <a:ext cx="518760" cy="84960"/>
          </a:xfrm>
          <a:prstGeom prst="parallelogram">
            <a:avLst>
              <a:gd name="adj" fmla="val 140840"/>
            </a:avLst>
          </a:prstGeom>
          <a:solidFill>
            <a:srgbClr val="ad8f67"/>
          </a:solidFill>
          <a:ln w="26280">
            <a:solidFill>
              <a:srgbClr val="ad8f67"/>
            </a:solidFill>
            <a:round/>
          </a:ln>
        </p:spPr>
      </p:sp>
      <p:sp>
        <p:nvSpPr>
          <p:cNvPr id="189" name="CustomShape 33"/>
          <p:cNvSpPr/>
          <p:nvPr/>
        </p:nvSpPr>
        <p:spPr>
          <a:xfrm>
            <a:off x="3906360" y="3906000"/>
            <a:ext cx="518760" cy="84960"/>
          </a:xfrm>
          <a:prstGeom prst="parallelogram">
            <a:avLst>
              <a:gd name="adj" fmla="val 140840"/>
            </a:avLst>
          </a:prstGeom>
          <a:solidFill>
            <a:srgbClr val="ad8f67"/>
          </a:solidFill>
          <a:ln w="26280">
            <a:solidFill>
              <a:srgbClr val="ad8f67"/>
            </a:solidFill>
            <a:round/>
          </a:ln>
        </p:spPr>
      </p:sp>
      <p:sp>
        <p:nvSpPr>
          <p:cNvPr id="190" name="CustomShape 34"/>
          <p:cNvSpPr/>
          <p:nvPr/>
        </p:nvSpPr>
        <p:spPr>
          <a:xfrm>
            <a:off x="600120" y="4106880"/>
            <a:ext cx="3903480" cy="353160"/>
          </a:xfrm>
          <a:prstGeom prst="rect">
            <a:avLst/>
          </a:prstGeom>
          <a:noFill/>
          <a:ln>
            <a:noFill/>
          </a:ln>
        </p:spPr>
        <p:txBody>
          <a:bodyPr lIns="53280" rIns="53280" tIns="53280" bIns="53280" anchor="b"/>
          <a:p>
            <a:pPr>
              <a:lnSpc>
                <a:spcPct val="90000"/>
              </a:lnSpc>
            </a:pPr>
            <a:r>
              <a:rPr b="1" lang="en-IN" sz="1400">
                <a:solidFill>
                  <a:srgbClr val="3c231e"/>
                </a:solidFill>
                <a:latin typeface="Arial"/>
              </a:rPr>
              <a:t>Doing Research (UI / UX)</a:t>
            </a:r>
            <a:endParaRPr/>
          </a:p>
        </p:txBody>
      </p:sp>
      <p:sp>
        <p:nvSpPr>
          <p:cNvPr id="191" name="CustomShape 35"/>
          <p:cNvSpPr/>
          <p:nvPr/>
        </p:nvSpPr>
        <p:spPr>
          <a:xfrm>
            <a:off x="600120" y="4461840"/>
            <a:ext cx="518760" cy="84960"/>
          </a:xfrm>
          <a:prstGeom prst="parallelogram">
            <a:avLst>
              <a:gd name="adj" fmla="val 140840"/>
            </a:avLst>
          </a:prstGeom>
          <a:solidFill>
            <a:srgbClr val="ad8f67"/>
          </a:solidFill>
          <a:ln w="26280">
            <a:solidFill>
              <a:srgbClr val="ad8f67"/>
            </a:solidFill>
            <a:round/>
          </a:ln>
        </p:spPr>
      </p:sp>
      <p:sp>
        <p:nvSpPr>
          <p:cNvPr id="192" name="CustomShape 36"/>
          <p:cNvSpPr/>
          <p:nvPr/>
        </p:nvSpPr>
        <p:spPr>
          <a:xfrm>
            <a:off x="1151280" y="4461840"/>
            <a:ext cx="518760" cy="84960"/>
          </a:xfrm>
          <a:prstGeom prst="parallelogram">
            <a:avLst>
              <a:gd name="adj" fmla="val 140840"/>
            </a:avLst>
          </a:prstGeom>
          <a:solidFill>
            <a:srgbClr val="ad8f67"/>
          </a:solidFill>
          <a:ln w="26280">
            <a:solidFill>
              <a:srgbClr val="ad8f67"/>
            </a:solidFill>
            <a:round/>
          </a:ln>
        </p:spPr>
      </p:sp>
      <p:sp>
        <p:nvSpPr>
          <p:cNvPr id="193" name="CustomShape 37"/>
          <p:cNvSpPr/>
          <p:nvPr/>
        </p:nvSpPr>
        <p:spPr>
          <a:xfrm>
            <a:off x="1702080" y="4461840"/>
            <a:ext cx="518760" cy="84960"/>
          </a:xfrm>
          <a:prstGeom prst="parallelogram">
            <a:avLst>
              <a:gd name="adj" fmla="val 140840"/>
            </a:avLst>
          </a:prstGeom>
          <a:solidFill>
            <a:srgbClr val="ad8f67"/>
          </a:solidFill>
          <a:ln w="26280">
            <a:solidFill>
              <a:srgbClr val="ad8f67"/>
            </a:solidFill>
            <a:round/>
          </a:ln>
        </p:spPr>
      </p:sp>
      <p:sp>
        <p:nvSpPr>
          <p:cNvPr id="194" name="CustomShape 38"/>
          <p:cNvSpPr/>
          <p:nvPr/>
        </p:nvSpPr>
        <p:spPr>
          <a:xfrm>
            <a:off x="2253240" y="4461840"/>
            <a:ext cx="518760" cy="84960"/>
          </a:xfrm>
          <a:prstGeom prst="parallelogram">
            <a:avLst>
              <a:gd name="adj" fmla="val 140840"/>
            </a:avLst>
          </a:prstGeom>
          <a:solidFill>
            <a:srgbClr val="ad8f67"/>
          </a:solidFill>
          <a:ln w="26280">
            <a:solidFill>
              <a:srgbClr val="ad8f67"/>
            </a:solidFill>
            <a:round/>
          </a:ln>
        </p:spPr>
      </p:sp>
      <p:sp>
        <p:nvSpPr>
          <p:cNvPr id="195" name="CustomShape 39"/>
          <p:cNvSpPr/>
          <p:nvPr/>
        </p:nvSpPr>
        <p:spPr>
          <a:xfrm>
            <a:off x="2804400" y="4461840"/>
            <a:ext cx="518760" cy="84960"/>
          </a:xfrm>
          <a:prstGeom prst="parallelogram">
            <a:avLst>
              <a:gd name="adj" fmla="val 140840"/>
            </a:avLst>
          </a:prstGeom>
          <a:solidFill>
            <a:srgbClr val="ad8f67"/>
          </a:solidFill>
          <a:ln w="26280">
            <a:solidFill>
              <a:srgbClr val="ad8f67"/>
            </a:solidFill>
            <a:round/>
          </a:ln>
        </p:spPr>
      </p:sp>
      <p:sp>
        <p:nvSpPr>
          <p:cNvPr id="196" name="CustomShape 40"/>
          <p:cNvSpPr/>
          <p:nvPr/>
        </p:nvSpPr>
        <p:spPr>
          <a:xfrm>
            <a:off x="3355560" y="4461840"/>
            <a:ext cx="518760" cy="84960"/>
          </a:xfrm>
          <a:prstGeom prst="parallelogram">
            <a:avLst>
              <a:gd name="adj" fmla="val 140840"/>
            </a:avLst>
          </a:prstGeom>
          <a:solidFill>
            <a:srgbClr val="ad8f67"/>
          </a:solidFill>
          <a:ln w="26280">
            <a:solidFill>
              <a:srgbClr val="ad8f67"/>
            </a:solidFill>
            <a:round/>
          </a:ln>
        </p:spPr>
      </p:sp>
      <p:sp>
        <p:nvSpPr>
          <p:cNvPr id="197" name="CustomShape 41"/>
          <p:cNvSpPr/>
          <p:nvPr/>
        </p:nvSpPr>
        <p:spPr>
          <a:xfrm>
            <a:off x="3906360" y="4461840"/>
            <a:ext cx="518760" cy="84960"/>
          </a:xfrm>
          <a:prstGeom prst="parallelogram">
            <a:avLst>
              <a:gd name="adj" fmla="val 140840"/>
            </a:avLst>
          </a:prstGeom>
          <a:solidFill>
            <a:srgbClr val="ad8f67"/>
          </a:solidFill>
          <a:ln w="26280">
            <a:solidFill>
              <a:srgbClr val="ad8f67"/>
            </a:solidFill>
            <a:round/>
          </a:ln>
        </p:spPr>
      </p:sp>
      <p:sp>
        <p:nvSpPr>
          <p:cNvPr id="198" name="CustomShape 42"/>
          <p:cNvSpPr/>
          <p:nvPr/>
        </p:nvSpPr>
        <p:spPr>
          <a:xfrm>
            <a:off x="600120" y="4663080"/>
            <a:ext cx="3903480" cy="353160"/>
          </a:xfrm>
          <a:prstGeom prst="rect">
            <a:avLst/>
          </a:prstGeom>
          <a:noFill/>
          <a:ln>
            <a:noFill/>
          </a:ln>
        </p:spPr>
        <p:txBody>
          <a:bodyPr lIns="53280" rIns="53280" tIns="53280" bIns="53280" anchor="b"/>
          <a:p>
            <a:pPr>
              <a:lnSpc>
                <a:spcPct val="90000"/>
              </a:lnSpc>
            </a:pPr>
            <a:r>
              <a:rPr b="1" lang="en-IN" sz="1400">
                <a:solidFill>
                  <a:srgbClr val="3c231e"/>
                </a:solidFill>
                <a:latin typeface="Arial"/>
              </a:rPr>
              <a:t>Designing ( best practices for the user base) </a:t>
            </a:r>
            <a:endParaRPr/>
          </a:p>
        </p:txBody>
      </p:sp>
      <p:sp>
        <p:nvSpPr>
          <p:cNvPr id="199" name="CustomShape 43"/>
          <p:cNvSpPr/>
          <p:nvPr/>
        </p:nvSpPr>
        <p:spPr>
          <a:xfrm>
            <a:off x="600120" y="5018040"/>
            <a:ext cx="518760" cy="84960"/>
          </a:xfrm>
          <a:prstGeom prst="parallelogram">
            <a:avLst>
              <a:gd name="adj" fmla="val 140840"/>
            </a:avLst>
          </a:prstGeom>
          <a:solidFill>
            <a:srgbClr val="ad8f67"/>
          </a:solidFill>
          <a:ln w="26280">
            <a:solidFill>
              <a:srgbClr val="ad8f67"/>
            </a:solidFill>
            <a:round/>
          </a:ln>
        </p:spPr>
      </p:sp>
      <p:sp>
        <p:nvSpPr>
          <p:cNvPr id="200" name="CustomShape 44"/>
          <p:cNvSpPr/>
          <p:nvPr/>
        </p:nvSpPr>
        <p:spPr>
          <a:xfrm>
            <a:off x="1151280" y="5018040"/>
            <a:ext cx="518760" cy="84960"/>
          </a:xfrm>
          <a:prstGeom prst="parallelogram">
            <a:avLst>
              <a:gd name="adj" fmla="val 140840"/>
            </a:avLst>
          </a:prstGeom>
          <a:solidFill>
            <a:srgbClr val="ad8f67"/>
          </a:solidFill>
          <a:ln w="26280">
            <a:solidFill>
              <a:srgbClr val="ad8f67"/>
            </a:solidFill>
            <a:round/>
          </a:ln>
        </p:spPr>
      </p:sp>
      <p:sp>
        <p:nvSpPr>
          <p:cNvPr id="201" name="CustomShape 45"/>
          <p:cNvSpPr/>
          <p:nvPr/>
        </p:nvSpPr>
        <p:spPr>
          <a:xfrm>
            <a:off x="1702080" y="5018040"/>
            <a:ext cx="518760" cy="84960"/>
          </a:xfrm>
          <a:prstGeom prst="parallelogram">
            <a:avLst>
              <a:gd name="adj" fmla="val 140840"/>
            </a:avLst>
          </a:prstGeom>
          <a:solidFill>
            <a:srgbClr val="ad8f67"/>
          </a:solidFill>
          <a:ln w="26280">
            <a:solidFill>
              <a:srgbClr val="ad8f67"/>
            </a:solidFill>
            <a:round/>
          </a:ln>
        </p:spPr>
      </p:sp>
      <p:sp>
        <p:nvSpPr>
          <p:cNvPr id="202" name="CustomShape 46"/>
          <p:cNvSpPr/>
          <p:nvPr/>
        </p:nvSpPr>
        <p:spPr>
          <a:xfrm>
            <a:off x="2253240" y="5018040"/>
            <a:ext cx="518760" cy="84960"/>
          </a:xfrm>
          <a:prstGeom prst="parallelogram">
            <a:avLst>
              <a:gd name="adj" fmla="val 140840"/>
            </a:avLst>
          </a:prstGeom>
          <a:solidFill>
            <a:srgbClr val="ad8f67"/>
          </a:solidFill>
          <a:ln w="26280">
            <a:solidFill>
              <a:srgbClr val="ad8f67"/>
            </a:solidFill>
            <a:round/>
          </a:ln>
        </p:spPr>
      </p:sp>
      <p:sp>
        <p:nvSpPr>
          <p:cNvPr id="203" name="CustomShape 47"/>
          <p:cNvSpPr/>
          <p:nvPr/>
        </p:nvSpPr>
        <p:spPr>
          <a:xfrm>
            <a:off x="2804400" y="5018040"/>
            <a:ext cx="518760" cy="84960"/>
          </a:xfrm>
          <a:prstGeom prst="parallelogram">
            <a:avLst>
              <a:gd name="adj" fmla="val 140840"/>
            </a:avLst>
          </a:prstGeom>
          <a:solidFill>
            <a:srgbClr val="ad8f67"/>
          </a:solidFill>
          <a:ln w="26280">
            <a:solidFill>
              <a:srgbClr val="ad8f67"/>
            </a:solidFill>
            <a:round/>
          </a:ln>
        </p:spPr>
      </p:sp>
      <p:sp>
        <p:nvSpPr>
          <p:cNvPr id="204" name="CustomShape 48"/>
          <p:cNvSpPr/>
          <p:nvPr/>
        </p:nvSpPr>
        <p:spPr>
          <a:xfrm>
            <a:off x="3355560" y="5018040"/>
            <a:ext cx="518760" cy="84960"/>
          </a:xfrm>
          <a:prstGeom prst="parallelogram">
            <a:avLst>
              <a:gd name="adj" fmla="val 140840"/>
            </a:avLst>
          </a:prstGeom>
          <a:solidFill>
            <a:srgbClr val="ad8f67"/>
          </a:solidFill>
          <a:ln w="26280">
            <a:solidFill>
              <a:srgbClr val="ad8f67"/>
            </a:solidFill>
            <a:round/>
          </a:ln>
        </p:spPr>
      </p:sp>
      <p:sp>
        <p:nvSpPr>
          <p:cNvPr id="205" name="CustomShape 49"/>
          <p:cNvSpPr/>
          <p:nvPr/>
        </p:nvSpPr>
        <p:spPr>
          <a:xfrm>
            <a:off x="3906360" y="5018040"/>
            <a:ext cx="518760" cy="84960"/>
          </a:xfrm>
          <a:prstGeom prst="parallelogram">
            <a:avLst>
              <a:gd name="adj" fmla="val 140840"/>
            </a:avLst>
          </a:prstGeom>
          <a:solidFill>
            <a:srgbClr val="ad8f67"/>
          </a:solidFill>
          <a:ln w="26280">
            <a:solidFill>
              <a:srgbClr val="ad8f67"/>
            </a:solidFill>
            <a:round/>
          </a:ln>
        </p:spPr>
      </p:sp>
      <p:sp>
        <p:nvSpPr>
          <p:cNvPr id="206" name="CustomShape 50"/>
          <p:cNvSpPr/>
          <p:nvPr/>
        </p:nvSpPr>
        <p:spPr>
          <a:xfrm>
            <a:off x="600120" y="5218920"/>
            <a:ext cx="3903480" cy="353160"/>
          </a:xfrm>
          <a:prstGeom prst="rect">
            <a:avLst/>
          </a:prstGeom>
          <a:noFill/>
          <a:ln>
            <a:noFill/>
          </a:ln>
        </p:spPr>
        <p:txBody>
          <a:bodyPr lIns="53280" rIns="53280" tIns="53280" bIns="53280" anchor="b"/>
          <a:p>
            <a:pPr>
              <a:lnSpc>
                <a:spcPct val="90000"/>
              </a:lnSpc>
            </a:pPr>
            <a:r>
              <a:rPr b="1" lang="en-IN" sz="1400">
                <a:solidFill>
                  <a:srgbClr val="3c231e"/>
                </a:solidFill>
                <a:latin typeface="Arial"/>
              </a:rPr>
              <a:t>Enhancing the Meta Data for the Product </a:t>
            </a:r>
            <a:endParaRPr/>
          </a:p>
        </p:txBody>
      </p:sp>
      <p:sp>
        <p:nvSpPr>
          <p:cNvPr id="207" name="CustomShape 51"/>
          <p:cNvSpPr/>
          <p:nvPr/>
        </p:nvSpPr>
        <p:spPr>
          <a:xfrm>
            <a:off x="600120" y="5573880"/>
            <a:ext cx="518760" cy="84960"/>
          </a:xfrm>
          <a:prstGeom prst="parallelogram">
            <a:avLst>
              <a:gd name="adj" fmla="val 140840"/>
            </a:avLst>
          </a:prstGeom>
          <a:solidFill>
            <a:srgbClr val="ad8f67"/>
          </a:solidFill>
          <a:ln w="26280">
            <a:solidFill>
              <a:srgbClr val="ad8f67"/>
            </a:solidFill>
            <a:round/>
          </a:ln>
        </p:spPr>
      </p:sp>
      <p:sp>
        <p:nvSpPr>
          <p:cNvPr id="208" name="CustomShape 52"/>
          <p:cNvSpPr/>
          <p:nvPr/>
        </p:nvSpPr>
        <p:spPr>
          <a:xfrm>
            <a:off x="1151280" y="5573880"/>
            <a:ext cx="518760" cy="84960"/>
          </a:xfrm>
          <a:prstGeom prst="parallelogram">
            <a:avLst>
              <a:gd name="adj" fmla="val 140840"/>
            </a:avLst>
          </a:prstGeom>
          <a:solidFill>
            <a:srgbClr val="ad8f67"/>
          </a:solidFill>
          <a:ln w="26280">
            <a:solidFill>
              <a:srgbClr val="ad8f67"/>
            </a:solidFill>
            <a:round/>
          </a:ln>
        </p:spPr>
      </p:sp>
      <p:sp>
        <p:nvSpPr>
          <p:cNvPr id="209" name="CustomShape 53"/>
          <p:cNvSpPr/>
          <p:nvPr/>
        </p:nvSpPr>
        <p:spPr>
          <a:xfrm>
            <a:off x="1702080" y="5573880"/>
            <a:ext cx="518760" cy="84960"/>
          </a:xfrm>
          <a:prstGeom prst="parallelogram">
            <a:avLst>
              <a:gd name="adj" fmla="val 140840"/>
            </a:avLst>
          </a:prstGeom>
          <a:solidFill>
            <a:srgbClr val="ad8f67"/>
          </a:solidFill>
          <a:ln w="26280">
            <a:solidFill>
              <a:srgbClr val="ad8f67"/>
            </a:solidFill>
            <a:round/>
          </a:ln>
        </p:spPr>
      </p:sp>
      <p:sp>
        <p:nvSpPr>
          <p:cNvPr id="210" name="CustomShape 54"/>
          <p:cNvSpPr/>
          <p:nvPr/>
        </p:nvSpPr>
        <p:spPr>
          <a:xfrm>
            <a:off x="2253240" y="5573880"/>
            <a:ext cx="518760" cy="84960"/>
          </a:xfrm>
          <a:prstGeom prst="parallelogram">
            <a:avLst>
              <a:gd name="adj" fmla="val 140840"/>
            </a:avLst>
          </a:prstGeom>
          <a:solidFill>
            <a:srgbClr val="ad8f67"/>
          </a:solidFill>
          <a:ln w="26280">
            <a:solidFill>
              <a:srgbClr val="ad8f67"/>
            </a:solidFill>
            <a:round/>
          </a:ln>
        </p:spPr>
      </p:sp>
      <p:sp>
        <p:nvSpPr>
          <p:cNvPr id="211" name="CustomShape 55"/>
          <p:cNvSpPr/>
          <p:nvPr/>
        </p:nvSpPr>
        <p:spPr>
          <a:xfrm>
            <a:off x="2804400" y="5573880"/>
            <a:ext cx="518760" cy="84960"/>
          </a:xfrm>
          <a:prstGeom prst="parallelogram">
            <a:avLst>
              <a:gd name="adj" fmla="val 140840"/>
            </a:avLst>
          </a:prstGeom>
          <a:solidFill>
            <a:srgbClr val="ad8f67"/>
          </a:solidFill>
          <a:ln w="26280">
            <a:solidFill>
              <a:srgbClr val="ad8f67"/>
            </a:solidFill>
            <a:round/>
          </a:ln>
        </p:spPr>
      </p:sp>
      <p:sp>
        <p:nvSpPr>
          <p:cNvPr id="212" name="CustomShape 56"/>
          <p:cNvSpPr/>
          <p:nvPr/>
        </p:nvSpPr>
        <p:spPr>
          <a:xfrm>
            <a:off x="3355560" y="5573880"/>
            <a:ext cx="518760" cy="84960"/>
          </a:xfrm>
          <a:prstGeom prst="parallelogram">
            <a:avLst>
              <a:gd name="adj" fmla="val 140840"/>
            </a:avLst>
          </a:prstGeom>
          <a:solidFill>
            <a:srgbClr val="ad8f67"/>
          </a:solidFill>
          <a:ln w="26280">
            <a:solidFill>
              <a:srgbClr val="ad8f67"/>
            </a:solidFill>
            <a:round/>
          </a:ln>
        </p:spPr>
      </p:sp>
      <p:sp>
        <p:nvSpPr>
          <p:cNvPr id="213" name="CustomShape 57"/>
          <p:cNvSpPr/>
          <p:nvPr/>
        </p:nvSpPr>
        <p:spPr>
          <a:xfrm>
            <a:off x="3906360" y="5573880"/>
            <a:ext cx="518760" cy="84960"/>
          </a:xfrm>
          <a:prstGeom prst="parallelogram">
            <a:avLst>
              <a:gd name="adj" fmla="val 140840"/>
            </a:avLst>
          </a:prstGeom>
          <a:solidFill>
            <a:srgbClr val="ad8f67"/>
          </a:solidFill>
          <a:ln w="26280">
            <a:solidFill>
              <a:srgbClr val="ad8f67"/>
            </a:solidFill>
            <a:round/>
          </a:ln>
        </p:spPr>
      </p:sp>
      <p:sp>
        <p:nvSpPr>
          <p:cNvPr id="214" name="CustomShape 58"/>
          <p:cNvSpPr/>
          <p:nvPr/>
        </p:nvSpPr>
        <p:spPr>
          <a:xfrm>
            <a:off x="4709160" y="2182680"/>
            <a:ext cx="4073400" cy="383400"/>
          </a:xfrm>
          <a:prstGeom prst="rect">
            <a:avLst/>
          </a:prstGeom>
          <a:noFill/>
          <a:ln>
            <a:noFill/>
          </a:ln>
        </p:spPr>
        <p:txBody>
          <a:bodyPr lIns="53280" rIns="53280" tIns="53280" bIns="53280" anchor="b"/>
          <a:p>
            <a:pPr>
              <a:lnSpc>
                <a:spcPct val="90000"/>
              </a:lnSpc>
            </a:pPr>
            <a:r>
              <a:rPr b="1" lang="en-IN" sz="1400">
                <a:solidFill>
                  <a:srgbClr val="3c231e"/>
                </a:solidFill>
                <a:latin typeface="Arial"/>
              </a:rPr>
              <a:t>Collaborating Code on GitHub</a:t>
            </a:r>
            <a:endParaRPr/>
          </a:p>
        </p:txBody>
      </p:sp>
      <p:sp>
        <p:nvSpPr>
          <p:cNvPr id="215" name="CustomShape 59"/>
          <p:cNvSpPr/>
          <p:nvPr/>
        </p:nvSpPr>
        <p:spPr>
          <a:xfrm>
            <a:off x="4709160" y="2567880"/>
            <a:ext cx="541440" cy="92160"/>
          </a:xfrm>
          <a:prstGeom prst="parallelogram">
            <a:avLst>
              <a:gd name="adj" fmla="val 140840"/>
            </a:avLst>
          </a:prstGeom>
          <a:solidFill>
            <a:srgbClr val="ad8f67"/>
          </a:solidFill>
          <a:ln w="26280">
            <a:solidFill>
              <a:srgbClr val="ad8f67"/>
            </a:solidFill>
            <a:round/>
          </a:ln>
        </p:spPr>
      </p:sp>
      <p:sp>
        <p:nvSpPr>
          <p:cNvPr id="216" name="CustomShape 60"/>
          <p:cNvSpPr/>
          <p:nvPr/>
        </p:nvSpPr>
        <p:spPr>
          <a:xfrm>
            <a:off x="5284080" y="2567880"/>
            <a:ext cx="541440" cy="92160"/>
          </a:xfrm>
          <a:prstGeom prst="parallelogram">
            <a:avLst>
              <a:gd name="adj" fmla="val 140840"/>
            </a:avLst>
          </a:prstGeom>
          <a:solidFill>
            <a:srgbClr val="ad8f67"/>
          </a:solidFill>
          <a:ln w="26280">
            <a:solidFill>
              <a:srgbClr val="ad8f67"/>
            </a:solidFill>
            <a:round/>
          </a:ln>
        </p:spPr>
      </p:sp>
      <p:sp>
        <p:nvSpPr>
          <p:cNvPr id="217" name="CustomShape 61"/>
          <p:cNvSpPr/>
          <p:nvPr/>
        </p:nvSpPr>
        <p:spPr>
          <a:xfrm>
            <a:off x="5859360" y="2567880"/>
            <a:ext cx="541440" cy="92160"/>
          </a:xfrm>
          <a:prstGeom prst="parallelogram">
            <a:avLst>
              <a:gd name="adj" fmla="val 140840"/>
            </a:avLst>
          </a:prstGeom>
          <a:solidFill>
            <a:srgbClr val="ad8f67"/>
          </a:solidFill>
          <a:ln w="26280">
            <a:solidFill>
              <a:srgbClr val="ad8f67"/>
            </a:solidFill>
            <a:round/>
          </a:ln>
        </p:spPr>
      </p:sp>
      <p:sp>
        <p:nvSpPr>
          <p:cNvPr id="218" name="CustomShape 62"/>
          <p:cNvSpPr/>
          <p:nvPr/>
        </p:nvSpPr>
        <p:spPr>
          <a:xfrm>
            <a:off x="6434280" y="2567880"/>
            <a:ext cx="541440" cy="92160"/>
          </a:xfrm>
          <a:prstGeom prst="parallelogram">
            <a:avLst>
              <a:gd name="adj" fmla="val 140840"/>
            </a:avLst>
          </a:prstGeom>
          <a:solidFill>
            <a:srgbClr val="ad8f67"/>
          </a:solidFill>
          <a:ln w="26280">
            <a:solidFill>
              <a:srgbClr val="ad8f67"/>
            </a:solidFill>
            <a:round/>
          </a:ln>
        </p:spPr>
      </p:sp>
      <p:sp>
        <p:nvSpPr>
          <p:cNvPr id="219" name="CustomShape 63"/>
          <p:cNvSpPr/>
          <p:nvPr/>
        </p:nvSpPr>
        <p:spPr>
          <a:xfrm>
            <a:off x="7009200" y="2567880"/>
            <a:ext cx="541440" cy="92160"/>
          </a:xfrm>
          <a:prstGeom prst="parallelogram">
            <a:avLst>
              <a:gd name="adj" fmla="val 140840"/>
            </a:avLst>
          </a:prstGeom>
          <a:solidFill>
            <a:srgbClr val="ad8f67"/>
          </a:solidFill>
          <a:ln w="26280">
            <a:solidFill>
              <a:srgbClr val="ad8f67"/>
            </a:solidFill>
            <a:round/>
          </a:ln>
        </p:spPr>
      </p:sp>
      <p:sp>
        <p:nvSpPr>
          <p:cNvPr id="220" name="CustomShape 64"/>
          <p:cNvSpPr/>
          <p:nvPr/>
        </p:nvSpPr>
        <p:spPr>
          <a:xfrm>
            <a:off x="7584480" y="2567880"/>
            <a:ext cx="541440" cy="92160"/>
          </a:xfrm>
          <a:prstGeom prst="parallelogram">
            <a:avLst>
              <a:gd name="adj" fmla="val 140840"/>
            </a:avLst>
          </a:prstGeom>
          <a:solidFill>
            <a:srgbClr val="ad8f67"/>
          </a:solidFill>
          <a:ln w="26280">
            <a:solidFill>
              <a:srgbClr val="ad8f67"/>
            </a:solidFill>
            <a:round/>
          </a:ln>
        </p:spPr>
      </p:sp>
      <p:sp>
        <p:nvSpPr>
          <p:cNvPr id="221" name="CustomShape 65"/>
          <p:cNvSpPr/>
          <p:nvPr/>
        </p:nvSpPr>
        <p:spPr>
          <a:xfrm>
            <a:off x="8159400" y="2567880"/>
            <a:ext cx="541440" cy="92160"/>
          </a:xfrm>
          <a:prstGeom prst="parallelogram">
            <a:avLst>
              <a:gd name="adj" fmla="val 140840"/>
            </a:avLst>
          </a:prstGeom>
          <a:solidFill>
            <a:srgbClr val="ad8f67"/>
          </a:solidFill>
          <a:ln w="26280">
            <a:solidFill>
              <a:srgbClr val="ad8f67"/>
            </a:solidFill>
            <a:round/>
          </a:ln>
        </p:spPr>
      </p:sp>
      <p:sp>
        <p:nvSpPr>
          <p:cNvPr id="222" name="CustomShape 66"/>
          <p:cNvSpPr/>
          <p:nvPr/>
        </p:nvSpPr>
        <p:spPr>
          <a:xfrm>
            <a:off x="4709160" y="2787840"/>
            <a:ext cx="4073400" cy="383400"/>
          </a:xfrm>
          <a:prstGeom prst="rect">
            <a:avLst/>
          </a:prstGeom>
          <a:noFill/>
          <a:ln>
            <a:noFill/>
          </a:ln>
        </p:spPr>
        <p:txBody>
          <a:bodyPr lIns="53280" rIns="53280" tIns="53280" bIns="53280" anchor="b"/>
          <a:p>
            <a:pPr>
              <a:lnSpc>
                <a:spcPct val="90000"/>
              </a:lnSpc>
            </a:pPr>
            <a:r>
              <a:rPr b="1" lang="en-IN" sz="1400">
                <a:solidFill>
                  <a:srgbClr val="3c231e"/>
                </a:solidFill>
                <a:latin typeface="Arial"/>
              </a:rPr>
              <a:t>Making API calls</a:t>
            </a:r>
            <a:endParaRPr/>
          </a:p>
        </p:txBody>
      </p:sp>
      <p:sp>
        <p:nvSpPr>
          <p:cNvPr id="223" name="CustomShape 67"/>
          <p:cNvSpPr/>
          <p:nvPr/>
        </p:nvSpPr>
        <p:spPr>
          <a:xfrm>
            <a:off x="4709160" y="3173040"/>
            <a:ext cx="541440" cy="92160"/>
          </a:xfrm>
          <a:prstGeom prst="parallelogram">
            <a:avLst>
              <a:gd name="adj" fmla="val 140840"/>
            </a:avLst>
          </a:prstGeom>
          <a:solidFill>
            <a:srgbClr val="ad8f67"/>
          </a:solidFill>
          <a:ln w="26280">
            <a:solidFill>
              <a:srgbClr val="ad8f67"/>
            </a:solidFill>
            <a:round/>
          </a:ln>
        </p:spPr>
      </p:sp>
      <p:sp>
        <p:nvSpPr>
          <p:cNvPr id="224" name="CustomShape 68"/>
          <p:cNvSpPr/>
          <p:nvPr/>
        </p:nvSpPr>
        <p:spPr>
          <a:xfrm>
            <a:off x="5284080" y="3173040"/>
            <a:ext cx="541440" cy="92160"/>
          </a:xfrm>
          <a:prstGeom prst="parallelogram">
            <a:avLst>
              <a:gd name="adj" fmla="val 140840"/>
            </a:avLst>
          </a:prstGeom>
          <a:solidFill>
            <a:srgbClr val="ad8f67"/>
          </a:solidFill>
          <a:ln w="26280">
            <a:solidFill>
              <a:srgbClr val="ad8f67"/>
            </a:solidFill>
            <a:round/>
          </a:ln>
        </p:spPr>
      </p:sp>
      <p:sp>
        <p:nvSpPr>
          <p:cNvPr id="225" name="CustomShape 69"/>
          <p:cNvSpPr/>
          <p:nvPr/>
        </p:nvSpPr>
        <p:spPr>
          <a:xfrm>
            <a:off x="5859360" y="3173040"/>
            <a:ext cx="541440" cy="92160"/>
          </a:xfrm>
          <a:prstGeom prst="parallelogram">
            <a:avLst>
              <a:gd name="adj" fmla="val 140840"/>
            </a:avLst>
          </a:prstGeom>
          <a:solidFill>
            <a:srgbClr val="ad8f67"/>
          </a:solidFill>
          <a:ln w="26280">
            <a:solidFill>
              <a:srgbClr val="ad8f67"/>
            </a:solidFill>
            <a:round/>
          </a:ln>
        </p:spPr>
      </p:sp>
      <p:sp>
        <p:nvSpPr>
          <p:cNvPr id="226" name="CustomShape 70"/>
          <p:cNvSpPr/>
          <p:nvPr/>
        </p:nvSpPr>
        <p:spPr>
          <a:xfrm>
            <a:off x="6434280" y="3173040"/>
            <a:ext cx="541440" cy="92160"/>
          </a:xfrm>
          <a:prstGeom prst="parallelogram">
            <a:avLst>
              <a:gd name="adj" fmla="val 140840"/>
            </a:avLst>
          </a:prstGeom>
          <a:solidFill>
            <a:srgbClr val="ad8f67"/>
          </a:solidFill>
          <a:ln w="26280">
            <a:solidFill>
              <a:srgbClr val="ad8f67"/>
            </a:solidFill>
            <a:round/>
          </a:ln>
        </p:spPr>
      </p:sp>
      <p:sp>
        <p:nvSpPr>
          <p:cNvPr id="227" name="CustomShape 71"/>
          <p:cNvSpPr/>
          <p:nvPr/>
        </p:nvSpPr>
        <p:spPr>
          <a:xfrm>
            <a:off x="7009200" y="3173040"/>
            <a:ext cx="541440" cy="92160"/>
          </a:xfrm>
          <a:prstGeom prst="parallelogram">
            <a:avLst>
              <a:gd name="adj" fmla="val 140840"/>
            </a:avLst>
          </a:prstGeom>
          <a:solidFill>
            <a:srgbClr val="ad8f67"/>
          </a:solidFill>
          <a:ln w="26280">
            <a:solidFill>
              <a:srgbClr val="ad8f67"/>
            </a:solidFill>
            <a:round/>
          </a:ln>
        </p:spPr>
      </p:sp>
      <p:sp>
        <p:nvSpPr>
          <p:cNvPr id="228" name="CustomShape 72"/>
          <p:cNvSpPr/>
          <p:nvPr/>
        </p:nvSpPr>
        <p:spPr>
          <a:xfrm>
            <a:off x="7584480" y="3173040"/>
            <a:ext cx="541440" cy="92160"/>
          </a:xfrm>
          <a:prstGeom prst="parallelogram">
            <a:avLst>
              <a:gd name="adj" fmla="val 140840"/>
            </a:avLst>
          </a:prstGeom>
          <a:solidFill>
            <a:srgbClr val="ad8f67"/>
          </a:solidFill>
          <a:ln w="26280">
            <a:solidFill>
              <a:srgbClr val="ad8f67"/>
            </a:solidFill>
            <a:round/>
          </a:ln>
        </p:spPr>
      </p:sp>
      <p:sp>
        <p:nvSpPr>
          <p:cNvPr id="229" name="CustomShape 73"/>
          <p:cNvSpPr/>
          <p:nvPr/>
        </p:nvSpPr>
        <p:spPr>
          <a:xfrm>
            <a:off x="8159400" y="3173040"/>
            <a:ext cx="541440" cy="92160"/>
          </a:xfrm>
          <a:prstGeom prst="parallelogram">
            <a:avLst>
              <a:gd name="adj" fmla="val 140840"/>
            </a:avLst>
          </a:prstGeom>
          <a:solidFill>
            <a:srgbClr val="ad8f67"/>
          </a:solidFill>
          <a:ln w="26280">
            <a:solidFill>
              <a:srgbClr val="ad8f67"/>
            </a:solidFill>
            <a:round/>
          </a:ln>
        </p:spPr>
      </p:sp>
      <p:sp>
        <p:nvSpPr>
          <p:cNvPr id="230" name="CustomShape 74"/>
          <p:cNvSpPr/>
          <p:nvPr/>
        </p:nvSpPr>
        <p:spPr>
          <a:xfrm>
            <a:off x="4709160" y="3393360"/>
            <a:ext cx="4073400" cy="383400"/>
          </a:xfrm>
          <a:prstGeom prst="rect">
            <a:avLst/>
          </a:prstGeom>
          <a:noFill/>
          <a:ln>
            <a:noFill/>
          </a:ln>
        </p:spPr>
        <p:txBody>
          <a:bodyPr lIns="53280" rIns="53280" tIns="53280" bIns="53280" anchor="b"/>
          <a:p>
            <a:pPr>
              <a:lnSpc>
                <a:spcPct val="90000"/>
              </a:lnSpc>
            </a:pPr>
            <a:r>
              <a:rPr b="1" lang="en-IN" sz="1400">
                <a:solidFill>
                  <a:srgbClr val="3c231e"/>
                </a:solidFill>
                <a:latin typeface="Arial"/>
              </a:rPr>
              <a:t>Software Testing</a:t>
            </a:r>
            <a:endParaRPr/>
          </a:p>
        </p:txBody>
      </p:sp>
      <p:sp>
        <p:nvSpPr>
          <p:cNvPr id="231" name="CustomShape 75"/>
          <p:cNvSpPr/>
          <p:nvPr/>
        </p:nvSpPr>
        <p:spPr>
          <a:xfrm>
            <a:off x="4709160" y="3778560"/>
            <a:ext cx="541440" cy="92160"/>
          </a:xfrm>
          <a:prstGeom prst="parallelogram">
            <a:avLst>
              <a:gd name="adj" fmla="val 140840"/>
            </a:avLst>
          </a:prstGeom>
          <a:solidFill>
            <a:srgbClr val="ad8f67"/>
          </a:solidFill>
          <a:ln w="26280">
            <a:solidFill>
              <a:srgbClr val="ad8f67"/>
            </a:solidFill>
            <a:round/>
          </a:ln>
        </p:spPr>
      </p:sp>
      <p:sp>
        <p:nvSpPr>
          <p:cNvPr id="232" name="CustomShape 76"/>
          <p:cNvSpPr/>
          <p:nvPr/>
        </p:nvSpPr>
        <p:spPr>
          <a:xfrm>
            <a:off x="5284080" y="3778560"/>
            <a:ext cx="541440" cy="92160"/>
          </a:xfrm>
          <a:prstGeom prst="parallelogram">
            <a:avLst>
              <a:gd name="adj" fmla="val 140840"/>
            </a:avLst>
          </a:prstGeom>
          <a:solidFill>
            <a:srgbClr val="ad8f67"/>
          </a:solidFill>
          <a:ln w="26280">
            <a:solidFill>
              <a:srgbClr val="ad8f67"/>
            </a:solidFill>
            <a:round/>
          </a:ln>
        </p:spPr>
      </p:sp>
      <p:sp>
        <p:nvSpPr>
          <p:cNvPr id="233" name="CustomShape 77"/>
          <p:cNvSpPr/>
          <p:nvPr/>
        </p:nvSpPr>
        <p:spPr>
          <a:xfrm>
            <a:off x="5859360" y="3778560"/>
            <a:ext cx="541440" cy="92160"/>
          </a:xfrm>
          <a:prstGeom prst="parallelogram">
            <a:avLst>
              <a:gd name="adj" fmla="val 140840"/>
            </a:avLst>
          </a:prstGeom>
          <a:solidFill>
            <a:srgbClr val="ad8f67"/>
          </a:solidFill>
          <a:ln w="26280">
            <a:solidFill>
              <a:srgbClr val="ad8f67"/>
            </a:solidFill>
            <a:round/>
          </a:ln>
        </p:spPr>
      </p:sp>
      <p:sp>
        <p:nvSpPr>
          <p:cNvPr id="234" name="CustomShape 78"/>
          <p:cNvSpPr/>
          <p:nvPr/>
        </p:nvSpPr>
        <p:spPr>
          <a:xfrm>
            <a:off x="6434280" y="3778560"/>
            <a:ext cx="541440" cy="92160"/>
          </a:xfrm>
          <a:prstGeom prst="parallelogram">
            <a:avLst>
              <a:gd name="adj" fmla="val 140840"/>
            </a:avLst>
          </a:prstGeom>
          <a:solidFill>
            <a:srgbClr val="ad8f67"/>
          </a:solidFill>
          <a:ln w="26280">
            <a:solidFill>
              <a:srgbClr val="ad8f67"/>
            </a:solidFill>
            <a:round/>
          </a:ln>
        </p:spPr>
      </p:sp>
      <p:sp>
        <p:nvSpPr>
          <p:cNvPr id="235" name="CustomShape 79"/>
          <p:cNvSpPr/>
          <p:nvPr/>
        </p:nvSpPr>
        <p:spPr>
          <a:xfrm>
            <a:off x="7009200" y="3778560"/>
            <a:ext cx="541440" cy="92160"/>
          </a:xfrm>
          <a:prstGeom prst="parallelogram">
            <a:avLst>
              <a:gd name="adj" fmla="val 140840"/>
            </a:avLst>
          </a:prstGeom>
          <a:solidFill>
            <a:srgbClr val="ad8f67"/>
          </a:solidFill>
          <a:ln w="26280">
            <a:solidFill>
              <a:srgbClr val="ad8f67"/>
            </a:solidFill>
            <a:round/>
          </a:ln>
        </p:spPr>
      </p:sp>
      <p:sp>
        <p:nvSpPr>
          <p:cNvPr id="236" name="CustomShape 80"/>
          <p:cNvSpPr/>
          <p:nvPr/>
        </p:nvSpPr>
        <p:spPr>
          <a:xfrm>
            <a:off x="7584480" y="3778560"/>
            <a:ext cx="541440" cy="92160"/>
          </a:xfrm>
          <a:prstGeom prst="parallelogram">
            <a:avLst>
              <a:gd name="adj" fmla="val 140840"/>
            </a:avLst>
          </a:prstGeom>
          <a:solidFill>
            <a:srgbClr val="ad8f67"/>
          </a:solidFill>
          <a:ln w="26280">
            <a:solidFill>
              <a:srgbClr val="ad8f67"/>
            </a:solidFill>
            <a:round/>
          </a:ln>
        </p:spPr>
      </p:sp>
      <p:sp>
        <p:nvSpPr>
          <p:cNvPr id="237" name="CustomShape 81"/>
          <p:cNvSpPr/>
          <p:nvPr/>
        </p:nvSpPr>
        <p:spPr>
          <a:xfrm>
            <a:off x="8159400" y="3778560"/>
            <a:ext cx="541440" cy="92160"/>
          </a:xfrm>
          <a:prstGeom prst="parallelogram">
            <a:avLst>
              <a:gd name="adj" fmla="val 140840"/>
            </a:avLst>
          </a:prstGeom>
          <a:solidFill>
            <a:srgbClr val="ad8f67"/>
          </a:solidFill>
          <a:ln w="26280">
            <a:solidFill>
              <a:srgbClr val="ad8f67"/>
            </a:solidFill>
            <a:round/>
          </a:ln>
        </p:spPr>
      </p:sp>
      <p:sp>
        <p:nvSpPr>
          <p:cNvPr id="238" name="CustomShape 82"/>
          <p:cNvSpPr/>
          <p:nvPr/>
        </p:nvSpPr>
        <p:spPr>
          <a:xfrm>
            <a:off x="4709160" y="3998520"/>
            <a:ext cx="4073400" cy="383400"/>
          </a:xfrm>
          <a:prstGeom prst="rect">
            <a:avLst/>
          </a:prstGeom>
          <a:noFill/>
          <a:ln>
            <a:noFill/>
          </a:ln>
        </p:spPr>
        <p:txBody>
          <a:bodyPr lIns="53280" rIns="53280" tIns="53280" bIns="53280" anchor="b"/>
          <a:p>
            <a:pPr>
              <a:lnSpc>
                <a:spcPct val="90000"/>
              </a:lnSpc>
            </a:pPr>
            <a:r>
              <a:rPr b="1" lang="en-IN" sz="1400">
                <a:solidFill>
                  <a:srgbClr val="3c231e"/>
                </a:solidFill>
                <a:latin typeface="Arial"/>
              </a:rPr>
              <a:t>Software Debugging</a:t>
            </a:r>
            <a:endParaRPr/>
          </a:p>
        </p:txBody>
      </p:sp>
      <p:sp>
        <p:nvSpPr>
          <p:cNvPr id="239" name="CustomShape 83"/>
          <p:cNvSpPr/>
          <p:nvPr/>
        </p:nvSpPr>
        <p:spPr>
          <a:xfrm>
            <a:off x="4709160" y="4383720"/>
            <a:ext cx="541440" cy="92160"/>
          </a:xfrm>
          <a:prstGeom prst="parallelogram">
            <a:avLst>
              <a:gd name="adj" fmla="val 140840"/>
            </a:avLst>
          </a:prstGeom>
          <a:solidFill>
            <a:srgbClr val="ad8f67"/>
          </a:solidFill>
          <a:ln w="26280">
            <a:solidFill>
              <a:srgbClr val="ad8f67"/>
            </a:solidFill>
            <a:round/>
          </a:ln>
        </p:spPr>
      </p:sp>
      <p:sp>
        <p:nvSpPr>
          <p:cNvPr id="240" name="CustomShape 84"/>
          <p:cNvSpPr/>
          <p:nvPr/>
        </p:nvSpPr>
        <p:spPr>
          <a:xfrm>
            <a:off x="5284080" y="4383720"/>
            <a:ext cx="541440" cy="92160"/>
          </a:xfrm>
          <a:prstGeom prst="parallelogram">
            <a:avLst>
              <a:gd name="adj" fmla="val 140840"/>
            </a:avLst>
          </a:prstGeom>
          <a:solidFill>
            <a:srgbClr val="ad8f67"/>
          </a:solidFill>
          <a:ln w="26280">
            <a:solidFill>
              <a:srgbClr val="ad8f67"/>
            </a:solidFill>
            <a:round/>
          </a:ln>
        </p:spPr>
      </p:sp>
      <p:sp>
        <p:nvSpPr>
          <p:cNvPr id="241" name="CustomShape 85"/>
          <p:cNvSpPr/>
          <p:nvPr/>
        </p:nvSpPr>
        <p:spPr>
          <a:xfrm>
            <a:off x="5859360" y="4383720"/>
            <a:ext cx="541440" cy="92160"/>
          </a:xfrm>
          <a:prstGeom prst="parallelogram">
            <a:avLst>
              <a:gd name="adj" fmla="val 140840"/>
            </a:avLst>
          </a:prstGeom>
          <a:solidFill>
            <a:srgbClr val="ad8f67"/>
          </a:solidFill>
          <a:ln w="26280">
            <a:solidFill>
              <a:srgbClr val="ad8f67"/>
            </a:solidFill>
            <a:round/>
          </a:ln>
        </p:spPr>
      </p:sp>
      <p:sp>
        <p:nvSpPr>
          <p:cNvPr id="242" name="CustomShape 86"/>
          <p:cNvSpPr/>
          <p:nvPr/>
        </p:nvSpPr>
        <p:spPr>
          <a:xfrm>
            <a:off x="6434280" y="4383720"/>
            <a:ext cx="541440" cy="92160"/>
          </a:xfrm>
          <a:prstGeom prst="parallelogram">
            <a:avLst>
              <a:gd name="adj" fmla="val 140840"/>
            </a:avLst>
          </a:prstGeom>
          <a:solidFill>
            <a:srgbClr val="ad8f67"/>
          </a:solidFill>
          <a:ln w="26280">
            <a:solidFill>
              <a:srgbClr val="ad8f67"/>
            </a:solidFill>
            <a:round/>
          </a:ln>
        </p:spPr>
      </p:sp>
      <p:sp>
        <p:nvSpPr>
          <p:cNvPr id="243" name="CustomShape 87"/>
          <p:cNvSpPr/>
          <p:nvPr/>
        </p:nvSpPr>
        <p:spPr>
          <a:xfrm>
            <a:off x="7009200" y="4383720"/>
            <a:ext cx="541440" cy="92160"/>
          </a:xfrm>
          <a:prstGeom prst="parallelogram">
            <a:avLst>
              <a:gd name="adj" fmla="val 140840"/>
            </a:avLst>
          </a:prstGeom>
          <a:solidFill>
            <a:srgbClr val="ad8f67"/>
          </a:solidFill>
          <a:ln w="26280">
            <a:solidFill>
              <a:srgbClr val="ad8f67"/>
            </a:solidFill>
            <a:round/>
          </a:ln>
        </p:spPr>
      </p:sp>
      <p:sp>
        <p:nvSpPr>
          <p:cNvPr id="244" name="CustomShape 88"/>
          <p:cNvSpPr/>
          <p:nvPr/>
        </p:nvSpPr>
        <p:spPr>
          <a:xfrm>
            <a:off x="7584480" y="4383720"/>
            <a:ext cx="541440" cy="92160"/>
          </a:xfrm>
          <a:prstGeom prst="parallelogram">
            <a:avLst>
              <a:gd name="adj" fmla="val 140840"/>
            </a:avLst>
          </a:prstGeom>
          <a:solidFill>
            <a:srgbClr val="ad8f67"/>
          </a:solidFill>
          <a:ln w="26280">
            <a:solidFill>
              <a:srgbClr val="ad8f67"/>
            </a:solidFill>
            <a:round/>
          </a:ln>
        </p:spPr>
      </p:sp>
      <p:sp>
        <p:nvSpPr>
          <p:cNvPr id="245" name="CustomShape 89"/>
          <p:cNvSpPr/>
          <p:nvPr/>
        </p:nvSpPr>
        <p:spPr>
          <a:xfrm>
            <a:off x="8159400" y="4383720"/>
            <a:ext cx="541440" cy="92160"/>
          </a:xfrm>
          <a:prstGeom prst="parallelogram">
            <a:avLst>
              <a:gd name="adj" fmla="val 140840"/>
            </a:avLst>
          </a:prstGeom>
          <a:solidFill>
            <a:srgbClr val="ad8f67"/>
          </a:solidFill>
          <a:ln w="26280">
            <a:solidFill>
              <a:srgbClr val="ad8f67"/>
            </a:solidFill>
            <a:round/>
          </a:ln>
        </p:spPr>
      </p:sp>
      <p:sp>
        <p:nvSpPr>
          <p:cNvPr id="246" name="CustomShape 90"/>
          <p:cNvSpPr/>
          <p:nvPr/>
        </p:nvSpPr>
        <p:spPr>
          <a:xfrm>
            <a:off x="4709160" y="4604040"/>
            <a:ext cx="4073400" cy="383400"/>
          </a:xfrm>
          <a:prstGeom prst="rect">
            <a:avLst/>
          </a:prstGeom>
          <a:noFill/>
          <a:ln>
            <a:noFill/>
          </a:ln>
        </p:spPr>
      </p:sp>
      <p:sp>
        <p:nvSpPr>
          <p:cNvPr id="247" name="CustomShape 91"/>
          <p:cNvSpPr/>
          <p:nvPr/>
        </p:nvSpPr>
        <p:spPr>
          <a:xfrm>
            <a:off x="4709160" y="4988880"/>
            <a:ext cx="541440" cy="92160"/>
          </a:xfrm>
          <a:prstGeom prst="parallelogram">
            <a:avLst>
              <a:gd name="adj" fmla="val 140840"/>
            </a:avLst>
          </a:prstGeom>
          <a:solidFill>
            <a:srgbClr val="ad8f67"/>
          </a:solidFill>
          <a:ln w="26280">
            <a:solidFill>
              <a:srgbClr val="ad8f67"/>
            </a:solidFill>
            <a:round/>
          </a:ln>
        </p:spPr>
      </p:sp>
      <p:sp>
        <p:nvSpPr>
          <p:cNvPr id="248" name="CustomShape 92"/>
          <p:cNvSpPr/>
          <p:nvPr/>
        </p:nvSpPr>
        <p:spPr>
          <a:xfrm>
            <a:off x="5284080" y="4988880"/>
            <a:ext cx="541440" cy="92160"/>
          </a:xfrm>
          <a:prstGeom prst="parallelogram">
            <a:avLst>
              <a:gd name="adj" fmla="val 140840"/>
            </a:avLst>
          </a:prstGeom>
          <a:solidFill>
            <a:srgbClr val="ad8f67"/>
          </a:solidFill>
          <a:ln w="26280">
            <a:solidFill>
              <a:srgbClr val="ad8f67"/>
            </a:solidFill>
            <a:round/>
          </a:ln>
        </p:spPr>
      </p:sp>
      <p:sp>
        <p:nvSpPr>
          <p:cNvPr id="249" name="CustomShape 93"/>
          <p:cNvSpPr/>
          <p:nvPr/>
        </p:nvSpPr>
        <p:spPr>
          <a:xfrm>
            <a:off x="5859360" y="4988880"/>
            <a:ext cx="541440" cy="92160"/>
          </a:xfrm>
          <a:prstGeom prst="parallelogram">
            <a:avLst>
              <a:gd name="adj" fmla="val 140840"/>
            </a:avLst>
          </a:prstGeom>
          <a:solidFill>
            <a:srgbClr val="ad8f67"/>
          </a:solidFill>
          <a:ln w="26280">
            <a:solidFill>
              <a:srgbClr val="ad8f67"/>
            </a:solidFill>
            <a:round/>
          </a:ln>
        </p:spPr>
      </p:sp>
      <p:sp>
        <p:nvSpPr>
          <p:cNvPr id="250" name="CustomShape 94"/>
          <p:cNvSpPr/>
          <p:nvPr/>
        </p:nvSpPr>
        <p:spPr>
          <a:xfrm>
            <a:off x="6434280" y="4988880"/>
            <a:ext cx="541440" cy="92160"/>
          </a:xfrm>
          <a:prstGeom prst="parallelogram">
            <a:avLst>
              <a:gd name="adj" fmla="val 140840"/>
            </a:avLst>
          </a:prstGeom>
          <a:solidFill>
            <a:srgbClr val="ad8f67"/>
          </a:solidFill>
          <a:ln w="26280">
            <a:solidFill>
              <a:srgbClr val="ad8f67"/>
            </a:solidFill>
            <a:round/>
          </a:ln>
        </p:spPr>
      </p:sp>
      <p:sp>
        <p:nvSpPr>
          <p:cNvPr id="251" name="CustomShape 95"/>
          <p:cNvSpPr/>
          <p:nvPr/>
        </p:nvSpPr>
        <p:spPr>
          <a:xfrm>
            <a:off x="7009200" y="4988880"/>
            <a:ext cx="541440" cy="92160"/>
          </a:xfrm>
          <a:prstGeom prst="parallelogram">
            <a:avLst>
              <a:gd name="adj" fmla="val 140840"/>
            </a:avLst>
          </a:prstGeom>
          <a:solidFill>
            <a:srgbClr val="ad8f67"/>
          </a:solidFill>
          <a:ln w="26280">
            <a:solidFill>
              <a:srgbClr val="ad8f67"/>
            </a:solidFill>
            <a:round/>
          </a:ln>
        </p:spPr>
      </p:sp>
      <p:sp>
        <p:nvSpPr>
          <p:cNvPr id="252" name="CustomShape 96"/>
          <p:cNvSpPr/>
          <p:nvPr/>
        </p:nvSpPr>
        <p:spPr>
          <a:xfrm>
            <a:off x="7584480" y="4988880"/>
            <a:ext cx="541440" cy="92160"/>
          </a:xfrm>
          <a:prstGeom prst="parallelogram">
            <a:avLst>
              <a:gd name="adj" fmla="val 140840"/>
            </a:avLst>
          </a:prstGeom>
          <a:solidFill>
            <a:srgbClr val="ad8f67"/>
          </a:solidFill>
          <a:ln w="26280">
            <a:solidFill>
              <a:srgbClr val="ad8f67"/>
            </a:solidFill>
            <a:round/>
          </a:ln>
        </p:spPr>
      </p:sp>
      <p:sp>
        <p:nvSpPr>
          <p:cNvPr id="253" name="CustomShape 97"/>
          <p:cNvSpPr/>
          <p:nvPr/>
        </p:nvSpPr>
        <p:spPr>
          <a:xfrm>
            <a:off x="8159400" y="4988880"/>
            <a:ext cx="541440" cy="92160"/>
          </a:xfrm>
          <a:prstGeom prst="parallelogram">
            <a:avLst>
              <a:gd name="adj" fmla="val 140840"/>
            </a:avLst>
          </a:prstGeom>
          <a:solidFill>
            <a:srgbClr val="ad8f67"/>
          </a:solidFill>
          <a:ln w="26280">
            <a:solidFill>
              <a:srgbClr val="ad8f67"/>
            </a:solidFill>
            <a:round/>
          </a:ln>
        </p:spPr>
      </p:sp>
      <p:sp>
        <p:nvSpPr>
          <p:cNvPr id="254" name="CustomShape 98"/>
          <p:cNvSpPr/>
          <p:nvPr/>
        </p:nvSpPr>
        <p:spPr>
          <a:xfrm>
            <a:off x="4709160" y="5209200"/>
            <a:ext cx="4073400" cy="383400"/>
          </a:xfrm>
          <a:prstGeom prst="rect">
            <a:avLst/>
          </a:prstGeom>
          <a:noFill/>
          <a:ln>
            <a:noFill/>
          </a:ln>
        </p:spPr>
      </p:sp>
      <p:sp>
        <p:nvSpPr>
          <p:cNvPr id="255" name="CustomShape 99"/>
          <p:cNvSpPr/>
          <p:nvPr/>
        </p:nvSpPr>
        <p:spPr>
          <a:xfrm>
            <a:off x="4709160" y="5594400"/>
            <a:ext cx="541440" cy="92160"/>
          </a:xfrm>
          <a:prstGeom prst="parallelogram">
            <a:avLst>
              <a:gd name="adj" fmla="val 140840"/>
            </a:avLst>
          </a:prstGeom>
          <a:solidFill>
            <a:srgbClr val="ad8f67"/>
          </a:solidFill>
          <a:ln w="26280">
            <a:solidFill>
              <a:srgbClr val="ad8f67"/>
            </a:solidFill>
            <a:round/>
          </a:ln>
        </p:spPr>
      </p:sp>
      <p:sp>
        <p:nvSpPr>
          <p:cNvPr id="256" name="CustomShape 100"/>
          <p:cNvSpPr/>
          <p:nvPr/>
        </p:nvSpPr>
        <p:spPr>
          <a:xfrm>
            <a:off x="5284080" y="5594400"/>
            <a:ext cx="541440" cy="92160"/>
          </a:xfrm>
          <a:prstGeom prst="parallelogram">
            <a:avLst>
              <a:gd name="adj" fmla="val 140840"/>
            </a:avLst>
          </a:prstGeom>
          <a:solidFill>
            <a:srgbClr val="ad8f67"/>
          </a:solidFill>
          <a:ln w="26280">
            <a:solidFill>
              <a:srgbClr val="ad8f67"/>
            </a:solidFill>
            <a:round/>
          </a:ln>
        </p:spPr>
      </p:sp>
      <p:sp>
        <p:nvSpPr>
          <p:cNvPr id="257" name="CustomShape 101"/>
          <p:cNvSpPr/>
          <p:nvPr/>
        </p:nvSpPr>
        <p:spPr>
          <a:xfrm>
            <a:off x="5859360" y="5594400"/>
            <a:ext cx="541440" cy="92160"/>
          </a:xfrm>
          <a:prstGeom prst="parallelogram">
            <a:avLst>
              <a:gd name="adj" fmla="val 140840"/>
            </a:avLst>
          </a:prstGeom>
          <a:solidFill>
            <a:srgbClr val="ad8f67"/>
          </a:solidFill>
          <a:ln w="26280">
            <a:solidFill>
              <a:srgbClr val="ad8f67"/>
            </a:solidFill>
            <a:round/>
          </a:ln>
        </p:spPr>
      </p:sp>
      <p:sp>
        <p:nvSpPr>
          <p:cNvPr id="258" name="CustomShape 102"/>
          <p:cNvSpPr/>
          <p:nvPr/>
        </p:nvSpPr>
        <p:spPr>
          <a:xfrm>
            <a:off x="6434280" y="5594400"/>
            <a:ext cx="541440" cy="92160"/>
          </a:xfrm>
          <a:prstGeom prst="parallelogram">
            <a:avLst>
              <a:gd name="adj" fmla="val 140840"/>
            </a:avLst>
          </a:prstGeom>
          <a:solidFill>
            <a:srgbClr val="ad8f67"/>
          </a:solidFill>
          <a:ln w="26280">
            <a:solidFill>
              <a:srgbClr val="ad8f67"/>
            </a:solidFill>
            <a:round/>
          </a:ln>
        </p:spPr>
      </p:sp>
      <p:sp>
        <p:nvSpPr>
          <p:cNvPr id="259" name="CustomShape 103"/>
          <p:cNvSpPr/>
          <p:nvPr/>
        </p:nvSpPr>
        <p:spPr>
          <a:xfrm>
            <a:off x="7009200" y="5594400"/>
            <a:ext cx="541440" cy="92160"/>
          </a:xfrm>
          <a:prstGeom prst="parallelogram">
            <a:avLst>
              <a:gd name="adj" fmla="val 140840"/>
            </a:avLst>
          </a:prstGeom>
          <a:solidFill>
            <a:srgbClr val="ad8f67"/>
          </a:solidFill>
          <a:ln w="26280">
            <a:solidFill>
              <a:srgbClr val="ad8f67"/>
            </a:solidFill>
            <a:round/>
          </a:ln>
        </p:spPr>
      </p:sp>
      <p:sp>
        <p:nvSpPr>
          <p:cNvPr id="260" name="CustomShape 104"/>
          <p:cNvSpPr/>
          <p:nvPr/>
        </p:nvSpPr>
        <p:spPr>
          <a:xfrm>
            <a:off x="7584480" y="5594400"/>
            <a:ext cx="541440" cy="92160"/>
          </a:xfrm>
          <a:prstGeom prst="parallelogram">
            <a:avLst>
              <a:gd name="adj" fmla="val 140840"/>
            </a:avLst>
          </a:prstGeom>
          <a:solidFill>
            <a:srgbClr val="ad8f67"/>
          </a:solidFill>
          <a:ln w="26280">
            <a:solidFill>
              <a:srgbClr val="ad8f67"/>
            </a:solidFill>
            <a:round/>
          </a:ln>
        </p:spPr>
      </p:sp>
      <p:sp>
        <p:nvSpPr>
          <p:cNvPr id="261" name="CustomShape 105"/>
          <p:cNvSpPr/>
          <p:nvPr/>
        </p:nvSpPr>
        <p:spPr>
          <a:xfrm>
            <a:off x="8159400" y="5594400"/>
            <a:ext cx="541440" cy="92160"/>
          </a:xfrm>
          <a:prstGeom prst="parallelogram">
            <a:avLst>
              <a:gd name="adj" fmla="val 140840"/>
            </a:avLst>
          </a:prstGeom>
          <a:solidFill>
            <a:srgbClr val="ad8f67"/>
          </a:solidFill>
          <a:ln w="26280">
            <a:solidFill>
              <a:srgbClr val="ad8f67"/>
            </a:solidFill>
            <a:round/>
          </a:ln>
        </p:spPr>
      </p:sp>
      <p:sp>
        <p:nvSpPr>
          <p:cNvPr id="262" name="Line 106"/>
          <p:cNvSpPr/>
          <p:nvPr/>
        </p:nvSpPr>
        <p:spPr>
          <a:xfrm>
            <a:off x="533160" y="1447560"/>
            <a:ext cx="8153640" cy="0"/>
          </a:xfrm>
          <a:prstGeom prst="line">
            <a:avLst/>
          </a:prstGeom>
          <a:ln w="19080">
            <a:solidFill>
              <a:srgbClr val="d14d37"/>
            </a:solidFill>
            <a:round/>
          </a:ln>
        </p:spPr>
      </p:sp>
      <p:pic>
        <p:nvPicPr>
          <p:cNvPr id="263" name="Picture 5" descr=""/>
          <p:cNvPicPr/>
          <p:nvPr/>
        </p:nvPicPr>
        <p:blipFill>
          <a:blip r:embed="rId1"/>
          <a:srcRect l="25488" t="0" r="0" b="0"/>
          <a:stretch>
            <a:fillRect/>
          </a:stretch>
        </p:blipFill>
        <p:spPr>
          <a:xfrm>
            <a:off x="9360" y="533520"/>
            <a:ext cx="871200" cy="836280"/>
          </a:xfrm>
          <a:prstGeom prst="rect">
            <a:avLst/>
          </a:prstGeom>
          <a:ln>
            <a:noFill/>
          </a:ln>
        </p:spPr>
      </p:pic>
      <p:pic>
        <p:nvPicPr>
          <p:cNvPr id="264" name="" descr=""/>
          <p:cNvPicPr/>
          <p:nvPr/>
        </p:nvPicPr>
        <p:blipFill>
          <a:blip r:embed="rId2"/>
          <a:stretch>
            <a:fillRect/>
          </a:stretch>
        </p:blipFill>
        <p:spPr>
          <a:xfrm>
            <a:off x="7344000" y="376560"/>
            <a:ext cx="1511640" cy="70236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5" name="CustomShape 1"/>
          <p:cNvSpPr/>
          <p:nvPr/>
        </p:nvSpPr>
        <p:spPr>
          <a:xfrm>
            <a:off x="533520" y="533520"/>
            <a:ext cx="8227800" cy="988920"/>
          </a:xfrm>
          <a:prstGeom prst="rect">
            <a:avLst/>
          </a:prstGeom>
          <a:noFill/>
          <a:ln>
            <a:noFill/>
          </a:ln>
        </p:spPr>
        <p:txBody>
          <a:bodyPr lIns="90000" rIns="90000" tIns="45000" bIns="45000" anchor="ctr"/>
          <a:p>
            <a:pPr>
              <a:lnSpc>
                <a:spcPct val="100000"/>
              </a:lnSpc>
            </a:pPr>
            <a:r>
              <a:rPr lang="en-IN" sz="4000">
                <a:solidFill>
                  <a:srgbClr val="d2533c"/>
                </a:solidFill>
                <a:latin typeface="Arial"/>
              </a:rPr>
              <a:t>Database (Parse) </a:t>
            </a:r>
            <a:endParaRPr/>
          </a:p>
        </p:txBody>
      </p:sp>
      <p:sp>
        <p:nvSpPr>
          <p:cNvPr id="266" name="Line 2"/>
          <p:cNvSpPr/>
          <p:nvPr/>
        </p:nvSpPr>
        <p:spPr>
          <a:xfrm>
            <a:off x="533160" y="1447560"/>
            <a:ext cx="8153640" cy="0"/>
          </a:xfrm>
          <a:prstGeom prst="line">
            <a:avLst/>
          </a:prstGeom>
          <a:ln w="19080">
            <a:solidFill>
              <a:srgbClr val="d14d37"/>
            </a:solidFill>
            <a:round/>
          </a:ln>
        </p:spPr>
      </p:sp>
      <p:pic>
        <p:nvPicPr>
          <p:cNvPr id="267" name="Picture 5" descr=""/>
          <p:cNvPicPr/>
          <p:nvPr/>
        </p:nvPicPr>
        <p:blipFill>
          <a:blip r:embed="rId1"/>
          <a:srcRect l="25488" t="0" r="0" b="0"/>
          <a:stretch>
            <a:fillRect/>
          </a:stretch>
        </p:blipFill>
        <p:spPr>
          <a:xfrm>
            <a:off x="9360" y="533520"/>
            <a:ext cx="871200" cy="836280"/>
          </a:xfrm>
          <a:prstGeom prst="rect">
            <a:avLst/>
          </a:prstGeom>
          <a:ln>
            <a:noFill/>
          </a:ln>
        </p:spPr>
      </p:pic>
      <p:pic>
        <p:nvPicPr>
          <p:cNvPr id="268" name="" descr=""/>
          <p:cNvPicPr/>
          <p:nvPr/>
        </p:nvPicPr>
        <p:blipFill>
          <a:blip r:embed="rId2"/>
          <a:stretch>
            <a:fillRect/>
          </a:stretch>
        </p:blipFill>
        <p:spPr>
          <a:xfrm>
            <a:off x="7344000" y="376560"/>
            <a:ext cx="1511640" cy="702360"/>
          </a:xfrm>
          <a:prstGeom prst="rect">
            <a:avLst/>
          </a:prstGeom>
          <a:ln>
            <a:noFill/>
          </a:ln>
        </p:spPr>
      </p:pic>
      <p:pic>
        <p:nvPicPr>
          <p:cNvPr id="269" name="" descr=""/>
          <p:cNvPicPr/>
          <p:nvPr/>
        </p:nvPicPr>
        <p:blipFill>
          <a:blip r:embed="rId3"/>
          <a:stretch>
            <a:fillRect/>
          </a:stretch>
        </p:blipFill>
        <p:spPr>
          <a:xfrm>
            <a:off x="288720" y="1584000"/>
            <a:ext cx="5470920" cy="3799080"/>
          </a:xfrm>
          <a:prstGeom prst="rect">
            <a:avLst/>
          </a:prstGeom>
          <a:ln>
            <a:noFill/>
          </a:ln>
        </p:spPr>
      </p:pic>
      <p:pic>
        <p:nvPicPr>
          <p:cNvPr id="270" name="" descr=""/>
          <p:cNvPicPr/>
          <p:nvPr/>
        </p:nvPicPr>
        <p:blipFill>
          <a:blip r:embed="rId4"/>
          <a:stretch>
            <a:fillRect/>
          </a:stretch>
        </p:blipFill>
        <p:spPr>
          <a:xfrm>
            <a:off x="3096000" y="2808000"/>
            <a:ext cx="5687640" cy="367164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 name="CustomShape 1"/>
          <p:cNvSpPr/>
          <p:nvPr/>
        </p:nvSpPr>
        <p:spPr>
          <a:xfrm>
            <a:off x="533520" y="533520"/>
            <a:ext cx="8227800" cy="988920"/>
          </a:xfrm>
          <a:prstGeom prst="rect">
            <a:avLst/>
          </a:prstGeom>
          <a:noFill/>
          <a:ln>
            <a:noFill/>
          </a:ln>
        </p:spPr>
        <p:txBody>
          <a:bodyPr lIns="90000" rIns="90000" tIns="45000" bIns="45000" anchor="ctr"/>
          <a:p>
            <a:pPr>
              <a:lnSpc>
                <a:spcPct val="100000"/>
              </a:lnSpc>
            </a:pPr>
            <a:r>
              <a:rPr lang="en-IN" sz="4000">
                <a:solidFill>
                  <a:srgbClr val="d2533c"/>
                </a:solidFill>
                <a:latin typeface="Arial"/>
              </a:rPr>
              <a:t>Database Analytics </a:t>
            </a:r>
            <a:endParaRPr/>
          </a:p>
        </p:txBody>
      </p:sp>
      <p:sp>
        <p:nvSpPr>
          <p:cNvPr id="272" name="Line 2"/>
          <p:cNvSpPr/>
          <p:nvPr/>
        </p:nvSpPr>
        <p:spPr>
          <a:xfrm>
            <a:off x="533160" y="1447560"/>
            <a:ext cx="8153640" cy="0"/>
          </a:xfrm>
          <a:prstGeom prst="line">
            <a:avLst/>
          </a:prstGeom>
          <a:ln w="19080">
            <a:solidFill>
              <a:srgbClr val="d14d37"/>
            </a:solidFill>
            <a:round/>
          </a:ln>
        </p:spPr>
      </p:sp>
      <p:pic>
        <p:nvPicPr>
          <p:cNvPr id="273" name="Picture 10" descr=""/>
          <p:cNvPicPr/>
          <p:nvPr/>
        </p:nvPicPr>
        <p:blipFill>
          <a:blip r:embed="rId1"/>
          <a:srcRect l="25488" t="0" r="0" b="0"/>
          <a:stretch>
            <a:fillRect/>
          </a:stretch>
        </p:blipFill>
        <p:spPr>
          <a:xfrm>
            <a:off x="9360" y="533520"/>
            <a:ext cx="871200" cy="836280"/>
          </a:xfrm>
          <a:prstGeom prst="rect">
            <a:avLst/>
          </a:prstGeom>
          <a:ln>
            <a:noFill/>
          </a:ln>
        </p:spPr>
      </p:pic>
      <p:pic>
        <p:nvPicPr>
          <p:cNvPr id="274" name="" descr=""/>
          <p:cNvPicPr/>
          <p:nvPr/>
        </p:nvPicPr>
        <p:blipFill>
          <a:blip r:embed="rId2"/>
          <a:stretch>
            <a:fillRect/>
          </a:stretch>
        </p:blipFill>
        <p:spPr>
          <a:xfrm>
            <a:off x="7344000" y="376560"/>
            <a:ext cx="1511640" cy="702360"/>
          </a:xfrm>
          <a:prstGeom prst="rect">
            <a:avLst/>
          </a:prstGeom>
          <a:ln>
            <a:noFill/>
          </a:ln>
        </p:spPr>
      </p:pic>
      <p:pic>
        <p:nvPicPr>
          <p:cNvPr id="275" name="" descr=""/>
          <p:cNvPicPr/>
          <p:nvPr/>
        </p:nvPicPr>
        <p:blipFill>
          <a:blip r:embed="rId3"/>
          <a:stretch>
            <a:fillRect/>
          </a:stretch>
        </p:blipFill>
        <p:spPr>
          <a:xfrm>
            <a:off x="533160" y="1483560"/>
            <a:ext cx="5730480" cy="3484080"/>
          </a:xfrm>
          <a:prstGeom prst="rect">
            <a:avLst/>
          </a:prstGeom>
          <a:ln>
            <a:noFill/>
          </a:ln>
        </p:spPr>
      </p:pic>
      <p:pic>
        <p:nvPicPr>
          <p:cNvPr id="276" name="" descr=""/>
          <p:cNvPicPr/>
          <p:nvPr/>
        </p:nvPicPr>
        <p:blipFill>
          <a:blip r:embed="rId4"/>
          <a:stretch>
            <a:fillRect/>
          </a:stretch>
        </p:blipFill>
        <p:spPr>
          <a:xfrm>
            <a:off x="3456000" y="3384000"/>
            <a:ext cx="5474520" cy="338364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7" name="CustomShape 1"/>
          <p:cNvSpPr/>
          <p:nvPr/>
        </p:nvSpPr>
        <p:spPr>
          <a:xfrm>
            <a:off x="533520" y="533520"/>
            <a:ext cx="8227800" cy="988920"/>
          </a:xfrm>
          <a:prstGeom prst="rect">
            <a:avLst/>
          </a:prstGeom>
          <a:noFill/>
          <a:ln>
            <a:noFill/>
          </a:ln>
        </p:spPr>
        <p:txBody>
          <a:bodyPr lIns="90000" rIns="90000" tIns="45000" bIns="45000" anchor="ctr"/>
          <a:p>
            <a:pPr>
              <a:lnSpc>
                <a:spcPct val="100000"/>
              </a:lnSpc>
            </a:pPr>
            <a:r>
              <a:rPr lang="en-IN" sz="4000">
                <a:solidFill>
                  <a:srgbClr val="d2533c"/>
                </a:solidFill>
                <a:latin typeface="Arial"/>
              </a:rPr>
              <a:t>Server Logs:</a:t>
            </a:r>
            <a:endParaRPr/>
          </a:p>
        </p:txBody>
      </p:sp>
      <p:sp>
        <p:nvSpPr>
          <p:cNvPr id="278" name="Line 2"/>
          <p:cNvSpPr/>
          <p:nvPr/>
        </p:nvSpPr>
        <p:spPr>
          <a:xfrm>
            <a:off x="533160" y="1447560"/>
            <a:ext cx="8153640" cy="0"/>
          </a:xfrm>
          <a:prstGeom prst="line">
            <a:avLst/>
          </a:prstGeom>
          <a:ln w="19080">
            <a:solidFill>
              <a:srgbClr val="d14d37"/>
            </a:solidFill>
            <a:round/>
          </a:ln>
        </p:spPr>
      </p:sp>
      <p:pic>
        <p:nvPicPr>
          <p:cNvPr id="279" name="Picture 7" descr=""/>
          <p:cNvPicPr/>
          <p:nvPr/>
        </p:nvPicPr>
        <p:blipFill>
          <a:blip r:embed="rId1"/>
          <a:srcRect l="25488" t="0" r="0" b="0"/>
          <a:stretch>
            <a:fillRect/>
          </a:stretch>
        </p:blipFill>
        <p:spPr>
          <a:xfrm>
            <a:off x="9360" y="533520"/>
            <a:ext cx="871200" cy="836280"/>
          </a:xfrm>
          <a:prstGeom prst="rect">
            <a:avLst/>
          </a:prstGeom>
          <a:ln>
            <a:noFill/>
          </a:ln>
        </p:spPr>
      </p:pic>
      <p:pic>
        <p:nvPicPr>
          <p:cNvPr id="280" name="" descr=""/>
          <p:cNvPicPr/>
          <p:nvPr/>
        </p:nvPicPr>
        <p:blipFill>
          <a:blip r:embed="rId2"/>
          <a:stretch>
            <a:fillRect/>
          </a:stretch>
        </p:blipFill>
        <p:spPr>
          <a:xfrm>
            <a:off x="7344000" y="376560"/>
            <a:ext cx="1511640" cy="702360"/>
          </a:xfrm>
          <a:prstGeom prst="rect">
            <a:avLst/>
          </a:prstGeom>
          <a:ln>
            <a:noFill/>
          </a:ln>
        </p:spPr>
      </p:pic>
      <p:pic>
        <p:nvPicPr>
          <p:cNvPr id="281" name="" descr=""/>
          <p:cNvPicPr/>
          <p:nvPr/>
        </p:nvPicPr>
        <p:blipFill>
          <a:blip r:embed="rId3"/>
          <a:stretch>
            <a:fillRect/>
          </a:stretch>
        </p:blipFill>
        <p:spPr>
          <a:xfrm>
            <a:off x="504000" y="1483560"/>
            <a:ext cx="5759640" cy="3412080"/>
          </a:xfrm>
          <a:prstGeom prst="rect">
            <a:avLst/>
          </a:prstGeom>
          <a:ln>
            <a:noFill/>
          </a:ln>
        </p:spPr>
      </p:pic>
      <p:pic>
        <p:nvPicPr>
          <p:cNvPr id="282" name="" descr=""/>
          <p:cNvPicPr/>
          <p:nvPr/>
        </p:nvPicPr>
        <p:blipFill>
          <a:blip r:embed="rId4"/>
          <a:stretch>
            <a:fillRect/>
          </a:stretch>
        </p:blipFill>
        <p:spPr>
          <a:xfrm>
            <a:off x="2808000" y="3263760"/>
            <a:ext cx="6119640" cy="34318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3" name="CustomShape 1"/>
          <p:cNvSpPr/>
          <p:nvPr/>
        </p:nvSpPr>
        <p:spPr>
          <a:xfrm>
            <a:off x="556200" y="864000"/>
            <a:ext cx="8227800" cy="988920"/>
          </a:xfrm>
          <a:prstGeom prst="rect">
            <a:avLst/>
          </a:prstGeom>
          <a:noFill/>
          <a:ln>
            <a:noFill/>
          </a:ln>
        </p:spPr>
        <p:txBody>
          <a:bodyPr lIns="90000" rIns="90000" tIns="45000" bIns="45000" anchor="ctr"/>
          <a:p>
            <a:pPr>
              <a:lnSpc>
                <a:spcPct val="100000"/>
              </a:lnSpc>
            </a:pPr>
            <a:r>
              <a:rPr lang="en-IN" sz="3200">
                <a:solidFill>
                  <a:srgbClr val="d2533c"/>
                </a:solidFill>
                <a:latin typeface="Arial"/>
              </a:rPr>
              <a:t>My Code Contribution Frequency (GitHub)</a:t>
            </a:r>
            <a:endParaRPr/>
          </a:p>
        </p:txBody>
      </p:sp>
      <p:sp>
        <p:nvSpPr>
          <p:cNvPr id="284" name="Line 2"/>
          <p:cNvSpPr/>
          <p:nvPr/>
        </p:nvSpPr>
        <p:spPr>
          <a:xfrm>
            <a:off x="558360" y="1728000"/>
            <a:ext cx="8153640" cy="0"/>
          </a:xfrm>
          <a:prstGeom prst="line">
            <a:avLst/>
          </a:prstGeom>
          <a:ln w="19080">
            <a:solidFill>
              <a:srgbClr val="d14d37"/>
            </a:solidFill>
            <a:round/>
          </a:ln>
        </p:spPr>
      </p:sp>
      <p:pic>
        <p:nvPicPr>
          <p:cNvPr id="285" name="Picture 5" descr=""/>
          <p:cNvPicPr/>
          <p:nvPr/>
        </p:nvPicPr>
        <p:blipFill>
          <a:blip r:embed="rId1"/>
          <a:srcRect l="25488" t="0" r="0" b="0"/>
          <a:stretch>
            <a:fillRect/>
          </a:stretch>
        </p:blipFill>
        <p:spPr>
          <a:xfrm>
            <a:off x="9360" y="533520"/>
            <a:ext cx="871200" cy="836280"/>
          </a:xfrm>
          <a:prstGeom prst="rect">
            <a:avLst/>
          </a:prstGeom>
          <a:ln>
            <a:noFill/>
          </a:ln>
        </p:spPr>
      </p:pic>
      <p:pic>
        <p:nvPicPr>
          <p:cNvPr id="286" name="" descr=""/>
          <p:cNvPicPr/>
          <p:nvPr/>
        </p:nvPicPr>
        <p:blipFill>
          <a:blip r:embed="rId2"/>
          <a:stretch>
            <a:fillRect/>
          </a:stretch>
        </p:blipFill>
        <p:spPr>
          <a:xfrm>
            <a:off x="7344000" y="376560"/>
            <a:ext cx="1511640" cy="702360"/>
          </a:xfrm>
          <a:prstGeom prst="rect">
            <a:avLst/>
          </a:prstGeom>
          <a:ln>
            <a:noFill/>
          </a:ln>
        </p:spPr>
      </p:pic>
      <p:sp>
        <p:nvSpPr>
          <p:cNvPr id="287" name="TextShape 3"/>
          <p:cNvSpPr txBox="1"/>
          <p:nvPr/>
        </p:nvSpPr>
        <p:spPr>
          <a:xfrm>
            <a:off x="1656000" y="1872000"/>
            <a:ext cx="5832000" cy="346320"/>
          </a:xfrm>
          <a:prstGeom prst="rect">
            <a:avLst/>
          </a:prstGeom>
        </p:spPr>
        <p:txBody>
          <a:bodyPr lIns="90000" rIns="90000" tIns="45000" bIns="45000"/>
          <a:p>
            <a:r>
              <a:rPr lang="en-IN">
                <a:latin typeface="Arial"/>
              </a:rPr>
              <a:t>More than 18000+ lines of code contribution</a:t>
            </a:r>
            <a:endParaRPr/>
          </a:p>
        </p:txBody>
      </p:sp>
      <p:pic>
        <p:nvPicPr>
          <p:cNvPr id="288" name="" descr=""/>
          <p:cNvPicPr/>
          <p:nvPr/>
        </p:nvPicPr>
        <p:blipFill>
          <a:blip r:embed="rId3"/>
          <a:stretch>
            <a:fillRect/>
          </a:stretch>
        </p:blipFill>
        <p:spPr>
          <a:xfrm>
            <a:off x="648000" y="2232000"/>
            <a:ext cx="7991640" cy="41040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